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79" r:id="rId2"/>
    <p:sldMasterId id="2147483683" r:id="rId3"/>
  </p:sldMasterIdLst>
  <p:notesMasterIdLst>
    <p:notesMasterId r:id="rId38"/>
  </p:notesMasterIdLst>
  <p:handoutMasterIdLst>
    <p:handoutMasterId r:id="rId39"/>
  </p:handoutMasterIdLst>
  <p:sldIdLst>
    <p:sldId id="330" r:id="rId4"/>
    <p:sldId id="346" r:id="rId5"/>
    <p:sldId id="368" r:id="rId6"/>
    <p:sldId id="337" r:id="rId7"/>
    <p:sldId id="390" r:id="rId8"/>
    <p:sldId id="372" r:id="rId9"/>
    <p:sldId id="419" r:id="rId10"/>
    <p:sldId id="370" r:id="rId11"/>
    <p:sldId id="356" r:id="rId12"/>
    <p:sldId id="359" r:id="rId13"/>
    <p:sldId id="362" r:id="rId14"/>
    <p:sldId id="364" r:id="rId15"/>
    <p:sldId id="348" r:id="rId16"/>
    <p:sldId id="391" r:id="rId17"/>
    <p:sldId id="423" r:id="rId18"/>
    <p:sldId id="420" r:id="rId19"/>
    <p:sldId id="394" r:id="rId20"/>
    <p:sldId id="395" r:id="rId21"/>
    <p:sldId id="396" r:id="rId22"/>
    <p:sldId id="397" r:id="rId23"/>
    <p:sldId id="399" r:id="rId24"/>
    <p:sldId id="402" r:id="rId25"/>
    <p:sldId id="421" r:id="rId26"/>
    <p:sldId id="422" r:id="rId27"/>
    <p:sldId id="411" r:id="rId28"/>
    <p:sldId id="410" r:id="rId29"/>
    <p:sldId id="412" r:id="rId30"/>
    <p:sldId id="413" r:id="rId31"/>
    <p:sldId id="414" r:id="rId32"/>
    <p:sldId id="418" r:id="rId33"/>
    <p:sldId id="415" r:id="rId34"/>
    <p:sldId id="416" r:id="rId35"/>
    <p:sldId id="417" r:id="rId36"/>
    <p:sldId id="351" r:id="rId37"/>
  </p:sldIdLst>
  <p:sldSz cx="9144000" cy="6858000" type="screen4x3"/>
  <p:notesSz cx="6797675" cy="9926638"/>
  <p:defaultTextStyle>
    <a:defPPr>
      <a:defRPr lang="pl-PL"/>
    </a:defPPr>
    <a:lvl1pPr algn="l" rtl="0" fontAlgn="base">
      <a:spcBef>
        <a:spcPct val="0"/>
      </a:spcBef>
      <a:spcAft>
        <a:spcPct val="0"/>
      </a:spcAft>
      <a:defRPr kern="1200">
        <a:solidFill>
          <a:srgbClr val="000066"/>
        </a:solidFill>
        <a:latin typeface="Arial" charset="0"/>
        <a:ea typeface="+mn-ea"/>
        <a:cs typeface="Arial" charset="0"/>
      </a:defRPr>
    </a:lvl1pPr>
    <a:lvl2pPr marL="457200" algn="l" rtl="0" fontAlgn="base">
      <a:spcBef>
        <a:spcPct val="0"/>
      </a:spcBef>
      <a:spcAft>
        <a:spcPct val="0"/>
      </a:spcAft>
      <a:defRPr kern="1200">
        <a:solidFill>
          <a:srgbClr val="000066"/>
        </a:solidFill>
        <a:latin typeface="Arial" charset="0"/>
        <a:ea typeface="+mn-ea"/>
        <a:cs typeface="Arial" charset="0"/>
      </a:defRPr>
    </a:lvl2pPr>
    <a:lvl3pPr marL="914400" algn="l" rtl="0" fontAlgn="base">
      <a:spcBef>
        <a:spcPct val="0"/>
      </a:spcBef>
      <a:spcAft>
        <a:spcPct val="0"/>
      </a:spcAft>
      <a:defRPr kern="1200">
        <a:solidFill>
          <a:srgbClr val="000066"/>
        </a:solidFill>
        <a:latin typeface="Arial" charset="0"/>
        <a:ea typeface="+mn-ea"/>
        <a:cs typeface="Arial" charset="0"/>
      </a:defRPr>
    </a:lvl3pPr>
    <a:lvl4pPr marL="1371600" algn="l" rtl="0" fontAlgn="base">
      <a:spcBef>
        <a:spcPct val="0"/>
      </a:spcBef>
      <a:spcAft>
        <a:spcPct val="0"/>
      </a:spcAft>
      <a:defRPr kern="1200">
        <a:solidFill>
          <a:srgbClr val="000066"/>
        </a:solidFill>
        <a:latin typeface="Arial" charset="0"/>
        <a:ea typeface="+mn-ea"/>
        <a:cs typeface="Arial" charset="0"/>
      </a:defRPr>
    </a:lvl4pPr>
    <a:lvl5pPr marL="1828800" algn="l" rtl="0" fontAlgn="base">
      <a:spcBef>
        <a:spcPct val="0"/>
      </a:spcBef>
      <a:spcAft>
        <a:spcPct val="0"/>
      </a:spcAft>
      <a:defRPr kern="1200">
        <a:solidFill>
          <a:srgbClr val="000066"/>
        </a:solidFill>
        <a:latin typeface="Arial" charset="0"/>
        <a:ea typeface="+mn-ea"/>
        <a:cs typeface="Arial" charset="0"/>
      </a:defRPr>
    </a:lvl5pPr>
    <a:lvl6pPr marL="2286000" algn="l" defTabSz="914400" rtl="0" eaLnBrk="1" latinLnBrk="0" hangingPunct="1">
      <a:defRPr kern="1200">
        <a:solidFill>
          <a:srgbClr val="000066"/>
        </a:solidFill>
        <a:latin typeface="Arial" charset="0"/>
        <a:ea typeface="+mn-ea"/>
        <a:cs typeface="Arial" charset="0"/>
      </a:defRPr>
    </a:lvl6pPr>
    <a:lvl7pPr marL="2743200" algn="l" defTabSz="914400" rtl="0" eaLnBrk="1" latinLnBrk="0" hangingPunct="1">
      <a:defRPr kern="1200">
        <a:solidFill>
          <a:srgbClr val="000066"/>
        </a:solidFill>
        <a:latin typeface="Arial" charset="0"/>
        <a:ea typeface="+mn-ea"/>
        <a:cs typeface="Arial" charset="0"/>
      </a:defRPr>
    </a:lvl7pPr>
    <a:lvl8pPr marL="3200400" algn="l" defTabSz="914400" rtl="0" eaLnBrk="1" latinLnBrk="0" hangingPunct="1">
      <a:defRPr kern="1200">
        <a:solidFill>
          <a:srgbClr val="000066"/>
        </a:solidFill>
        <a:latin typeface="Arial" charset="0"/>
        <a:ea typeface="+mn-ea"/>
        <a:cs typeface="Arial" charset="0"/>
      </a:defRPr>
    </a:lvl8pPr>
    <a:lvl9pPr marL="3657600" algn="l" defTabSz="914400" rtl="0" eaLnBrk="1" latinLnBrk="0" hangingPunct="1">
      <a:defRPr kern="1200">
        <a:solidFill>
          <a:srgbClr val="00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CC"/>
    <a:srgbClr val="66CCFF"/>
    <a:srgbClr val="99FFCC"/>
    <a:srgbClr val="FFCCFF"/>
    <a:srgbClr val="33CCFF"/>
    <a:srgbClr val="CCFFFF"/>
    <a:srgbClr val="EAEAEA"/>
    <a:srgbClr val="CCECFF"/>
    <a:srgbClr val="C0C0C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339" autoAdjust="0"/>
    <p:restoredTop sz="94640" autoAdjust="0"/>
  </p:normalViewPr>
  <p:slideViewPr>
    <p:cSldViewPr snapToGrid="0">
      <p:cViewPr>
        <p:scale>
          <a:sx n="70" d="100"/>
          <a:sy n="70" d="100"/>
        </p:scale>
        <p:origin x="-2094"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gomarska\Desktop\H2020\FP7_H2020_budzet-proporcj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roszkiewicz\Pulpit\E-CORDA_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roszkiewicz\Pulpit\E-CORDA_9.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Arkusz_programu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pl-PL"/>
  <c:chart>
    <c:autoTitleDeleted val="1"/>
    <c:view3D>
      <c:hPercent val="69"/>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4966532797858129E-2"/>
          <c:y val="3.8314176245210732E-2"/>
          <c:w val="0.91164658634538165"/>
          <c:h val="0.82183908045977361"/>
        </c:manualLayout>
      </c:layout>
      <c:bar3DChart>
        <c:barDir val="col"/>
        <c:grouping val="clustered"/>
        <c:ser>
          <c:idx val="0"/>
          <c:order val="0"/>
          <c:tx>
            <c:strRef>
              <c:f>Sheet1!$A$2</c:f>
              <c:strCache>
                <c:ptCount val="1"/>
                <c:pt idx="0">
                  <c:v>mld Euro</c:v>
                </c:pt>
              </c:strCache>
            </c:strRef>
          </c:tx>
          <c:spPr>
            <a:solidFill>
              <a:srgbClr val="00FFFF"/>
            </a:solidFill>
            <a:ln w="12163">
              <a:solidFill>
                <a:schemeClr val="tx1"/>
              </a:solidFill>
              <a:prstDash val="solid"/>
            </a:ln>
          </c:spPr>
          <c:dPt>
            <c:idx val="0"/>
            <c:spPr>
              <a:solidFill>
                <a:srgbClr val="0066CC"/>
              </a:solidFill>
              <a:ln w="12163">
                <a:solidFill>
                  <a:schemeClr val="tx1"/>
                </a:solidFill>
                <a:prstDash val="solid"/>
              </a:ln>
            </c:spPr>
          </c:dPt>
          <c:dPt>
            <c:idx val="1"/>
            <c:spPr>
              <a:solidFill>
                <a:srgbClr val="0066CC"/>
              </a:solidFill>
              <a:ln w="12163">
                <a:solidFill>
                  <a:schemeClr val="tx1"/>
                </a:solidFill>
                <a:prstDash val="solid"/>
              </a:ln>
            </c:spPr>
          </c:dPt>
          <c:dPt>
            <c:idx val="2"/>
            <c:spPr>
              <a:solidFill>
                <a:srgbClr val="0066CC"/>
              </a:solidFill>
              <a:ln w="12163">
                <a:solidFill>
                  <a:schemeClr val="tx1"/>
                </a:solidFill>
                <a:prstDash val="solid"/>
              </a:ln>
            </c:spPr>
          </c:dPt>
          <c:dPt>
            <c:idx val="3"/>
            <c:spPr>
              <a:solidFill>
                <a:srgbClr val="0066CC"/>
              </a:solidFill>
              <a:ln w="12163">
                <a:solidFill>
                  <a:schemeClr val="tx1"/>
                </a:solidFill>
                <a:prstDash val="solid"/>
              </a:ln>
            </c:spPr>
          </c:dPt>
          <c:dPt>
            <c:idx val="4"/>
            <c:spPr>
              <a:solidFill>
                <a:srgbClr val="0066CC"/>
              </a:solidFill>
              <a:ln w="12163">
                <a:solidFill>
                  <a:schemeClr val="tx1"/>
                </a:solidFill>
                <a:prstDash val="solid"/>
              </a:ln>
            </c:spPr>
          </c:dPt>
          <c:dPt>
            <c:idx val="5"/>
            <c:spPr>
              <a:solidFill>
                <a:srgbClr val="0066CC"/>
              </a:solidFill>
              <a:ln w="12163">
                <a:solidFill>
                  <a:schemeClr val="tx1"/>
                </a:solidFill>
                <a:prstDash val="solid"/>
              </a:ln>
            </c:spPr>
          </c:dPt>
          <c:dPt>
            <c:idx val="6"/>
            <c:spPr>
              <a:solidFill>
                <a:srgbClr val="FF0000"/>
              </a:solidFill>
              <a:ln w="12163">
                <a:solidFill>
                  <a:schemeClr val="tx1"/>
                </a:solidFill>
                <a:prstDash val="solid"/>
              </a:ln>
            </c:spPr>
          </c:dPt>
          <c:dLbls>
            <c:dLbl>
              <c:idx val="0"/>
              <c:layout>
                <c:manualLayout>
                  <c:x val="-1.5907285569026033E-3"/>
                  <c:y val="-2.9517878389658001E-2"/>
                </c:manualLayout>
              </c:layout>
              <c:showVal val="1"/>
            </c:dLbl>
            <c:dLbl>
              <c:idx val="1"/>
              <c:layout>
                <c:manualLayout>
                  <c:x val="-1.0119870075845106E-2"/>
                  <c:y val="-2.407612858197606E-2"/>
                </c:manualLayout>
              </c:layout>
              <c:showVal val="1"/>
            </c:dLbl>
            <c:dLbl>
              <c:idx val="2"/>
              <c:layout>
                <c:manualLayout>
                  <c:x val="-2.0644757878876484E-3"/>
                  <c:y val="-2.1333186449005611E-2"/>
                </c:manualLayout>
              </c:layout>
              <c:showVal val="1"/>
            </c:dLbl>
            <c:dLbl>
              <c:idx val="3"/>
              <c:layout>
                <c:manualLayout>
                  <c:x val="-9.2467017899687022E-4"/>
                  <c:y val="-3.5090743113099891E-2"/>
                </c:manualLayout>
              </c:layout>
              <c:showVal val="1"/>
            </c:dLbl>
            <c:dLbl>
              <c:idx val="4"/>
              <c:layout>
                <c:manualLayout>
                  <c:x val="5.271757244496772E-3"/>
                  <c:y val="-5.7037245527390472E-2"/>
                </c:manualLayout>
              </c:layout>
              <c:showVal val="1"/>
            </c:dLbl>
            <c:dLbl>
              <c:idx val="5"/>
              <c:layout>
                <c:manualLayout>
                  <c:x val="1.0129496582314578E-2"/>
                  <c:y val="-4.8367415608575333E-2"/>
                </c:manualLayout>
              </c:layout>
              <c:showVal val="1"/>
            </c:dLbl>
            <c:dLbl>
              <c:idx val="6"/>
              <c:layout>
                <c:manualLayout>
                  <c:x val="1.6003550633722362E-3"/>
                  <c:y val="-4.468786561652896E-2"/>
                </c:manualLayout>
              </c:layout>
              <c:showVal val="1"/>
            </c:dLbl>
            <c:dLbl>
              <c:idx val="7"/>
              <c:layout/>
              <c:tx>
                <c:rich>
                  <a:bodyPr/>
                  <a:lstStyle/>
                  <a:p>
                    <a:r>
                      <a:rPr lang="pl-PL" smtClean="0"/>
                      <a:t>ok.</a:t>
                    </a:r>
                    <a:r>
                      <a:rPr lang="pl-PL" baseline="0" smtClean="0"/>
                      <a:t> </a:t>
                    </a:r>
                    <a:r>
                      <a:rPr lang="en-US" smtClean="0"/>
                      <a:t>7</a:t>
                    </a:r>
                    <a:r>
                      <a:rPr lang="pl-PL" smtClean="0"/>
                      <a:t>7,03</a:t>
                    </a:r>
                  </a:p>
                </c:rich>
              </c:tx>
              <c:showVal val="1"/>
            </c:dLbl>
            <c:spPr>
              <a:noFill/>
              <a:ln w="24326">
                <a:noFill/>
              </a:ln>
            </c:spPr>
            <c:txPr>
              <a:bodyPr/>
              <a:lstStyle/>
              <a:p>
                <a:pPr>
                  <a:defRPr sz="1628" b="1" i="0" u="none" strike="noStrike" baseline="0">
                    <a:solidFill>
                      <a:schemeClr val="tx1"/>
                    </a:solidFill>
                    <a:latin typeface="Verdana"/>
                    <a:ea typeface="Verdana"/>
                    <a:cs typeface="Verdana"/>
                  </a:defRPr>
                </a:pPr>
                <a:endParaRPr lang="pl-PL"/>
              </a:p>
            </c:txPr>
            <c:showVal val="1"/>
          </c:dLbls>
          <c:cat>
            <c:strRef>
              <c:f>Sheet1!$B$1:$I$1</c:f>
              <c:strCache>
                <c:ptCount val="8"/>
                <c:pt idx="0">
                  <c:v>1984-1987</c:v>
                </c:pt>
                <c:pt idx="1">
                  <c:v>1987-1991</c:v>
                </c:pt>
                <c:pt idx="2">
                  <c:v>1990-1994</c:v>
                </c:pt>
                <c:pt idx="3">
                  <c:v>1994-1998</c:v>
                </c:pt>
                <c:pt idx="4">
                  <c:v>1998-2002</c:v>
                </c:pt>
                <c:pt idx="5">
                  <c:v>2002-2006</c:v>
                </c:pt>
                <c:pt idx="6">
                  <c:v>2007-2013</c:v>
                </c:pt>
                <c:pt idx="7">
                  <c:v>2014-2020</c:v>
                </c:pt>
              </c:strCache>
            </c:strRef>
          </c:cat>
          <c:val>
            <c:numRef>
              <c:f>Sheet1!$B$2:$I$2</c:f>
              <c:numCache>
                <c:formatCode>General</c:formatCode>
                <c:ptCount val="8"/>
                <c:pt idx="0">
                  <c:v>3.27</c:v>
                </c:pt>
                <c:pt idx="1">
                  <c:v>5.3599999999999985</c:v>
                </c:pt>
                <c:pt idx="2">
                  <c:v>6.6</c:v>
                </c:pt>
                <c:pt idx="3">
                  <c:v>13.12</c:v>
                </c:pt>
                <c:pt idx="4">
                  <c:v>14.96</c:v>
                </c:pt>
                <c:pt idx="5">
                  <c:v>19.110000000000031</c:v>
                </c:pt>
                <c:pt idx="6">
                  <c:v>50.52</c:v>
                </c:pt>
                <c:pt idx="7">
                  <c:v>70.2</c:v>
                </c:pt>
              </c:numCache>
            </c:numRef>
          </c:val>
        </c:ser>
        <c:dLbls/>
        <c:gapDepth val="0"/>
        <c:shape val="box"/>
        <c:axId val="58712832"/>
        <c:axId val="58714368"/>
        <c:axId val="0"/>
      </c:bar3DChart>
      <c:catAx>
        <c:axId val="58712832"/>
        <c:scaling>
          <c:orientation val="minMax"/>
        </c:scaling>
        <c:axPos val="b"/>
        <c:numFmt formatCode="General" sourceLinked="1"/>
        <c:tickLblPos val="low"/>
        <c:spPr>
          <a:ln w="3041">
            <a:solidFill>
              <a:schemeClr val="tx1"/>
            </a:solidFill>
            <a:prstDash val="solid"/>
          </a:ln>
        </c:spPr>
        <c:txPr>
          <a:bodyPr rot="0" vert="horz"/>
          <a:lstStyle/>
          <a:p>
            <a:pPr>
              <a:defRPr sz="1365" b="1" i="0" u="none" strike="noStrike" baseline="0">
                <a:solidFill>
                  <a:schemeClr val="tx1"/>
                </a:solidFill>
                <a:latin typeface="Verdana"/>
                <a:ea typeface="Verdana"/>
                <a:cs typeface="Verdana"/>
              </a:defRPr>
            </a:pPr>
            <a:endParaRPr lang="pl-PL"/>
          </a:p>
        </c:txPr>
        <c:crossAx val="58714368"/>
        <c:crosses val="autoZero"/>
        <c:auto val="1"/>
        <c:lblAlgn val="ctr"/>
        <c:lblOffset val="100"/>
        <c:tickLblSkip val="1"/>
        <c:tickMarkSkip val="1"/>
      </c:catAx>
      <c:valAx>
        <c:axId val="58714368"/>
        <c:scaling>
          <c:orientation val="minMax"/>
        </c:scaling>
        <c:axPos val="l"/>
        <c:majorGridlines>
          <c:spPr>
            <a:ln w="3041">
              <a:solidFill>
                <a:schemeClr val="tx1"/>
              </a:solidFill>
              <a:prstDash val="solid"/>
            </a:ln>
          </c:spPr>
        </c:majorGridlines>
        <c:numFmt formatCode="General" sourceLinked="1"/>
        <c:tickLblPos val="nextTo"/>
        <c:spPr>
          <a:ln w="3041">
            <a:solidFill>
              <a:schemeClr val="tx1"/>
            </a:solidFill>
            <a:prstDash val="solid"/>
          </a:ln>
        </c:spPr>
        <c:txPr>
          <a:bodyPr rot="0" vert="horz"/>
          <a:lstStyle/>
          <a:p>
            <a:pPr>
              <a:defRPr sz="1628" b="1" i="0" u="none" strike="noStrike" baseline="0">
                <a:solidFill>
                  <a:schemeClr val="tx1"/>
                </a:solidFill>
                <a:latin typeface="Verdana"/>
                <a:ea typeface="Verdana"/>
                <a:cs typeface="Verdana"/>
              </a:defRPr>
            </a:pPr>
            <a:endParaRPr lang="pl-PL"/>
          </a:p>
        </c:txPr>
        <c:crossAx val="58712832"/>
        <c:crosses val="autoZero"/>
        <c:crossBetween val="between"/>
      </c:valAx>
      <c:spPr>
        <a:noFill/>
        <a:ln w="24326">
          <a:noFill/>
        </a:ln>
      </c:spPr>
    </c:plotArea>
    <c:plotVisOnly val="1"/>
    <c:dispBlanksAs val="gap"/>
  </c:chart>
  <c:spPr>
    <a:noFill/>
    <a:ln>
      <a:noFill/>
    </a:ln>
  </c:spPr>
  <c:txPr>
    <a:bodyPr/>
    <a:lstStyle/>
    <a:p>
      <a:pPr>
        <a:defRPr sz="2059" b="1" i="0" u="none" strike="noStrike" baseline="0">
          <a:solidFill>
            <a:schemeClr val="tx1"/>
          </a:solidFill>
          <a:latin typeface="Verdana"/>
          <a:ea typeface="Verdana"/>
          <a:cs typeface="Verdana"/>
        </a:defRPr>
      </a:pPr>
      <a:endParaRPr lang="pl-P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l-PL"/>
  <c:chart>
    <c:autoTitleDeleted val="1"/>
    <c:plotArea>
      <c:layout/>
      <c:barChart>
        <c:barDir val="col"/>
        <c:grouping val="clustered"/>
        <c:ser>
          <c:idx val="0"/>
          <c:order val="0"/>
          <c:spPr>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path path="circle">
                <a:fillToRect l="50000" t="50000" r="50000" b="50000"/>
              </a:path>
              <a:tileRect/>
            </a:gradFill>
            <a:ln w="25400" cap="flat" cmpd="sng" algn="ctr">
              <a:solidFill>
                <a:schemeClr val="dk1"/>
              </a:solidFill>
              <a:prstDash val="solid"/>
            </a:ln>
            <a:effectLst/>
          </c:spPr>
          <c:dPt>
            <c:idx val="0"/>
            <c:spPr>
              <a:solidFill>
                <a:srgbClr val="C00000"/>
              </a:solidFill>
              <a:ln w="25400" cap="flat" cmpd="sng" algn="ctr">
                <a:solidFill>
                  <a:schemeClr val="dk1"/>
                </a:solidFill>
                <a:prstDash val="solid"/>
              </a:ln>
              <a:effectLst/>
            </c:spPr>
          </c:dPt>
          <c:dPt>
            <c:idx val="5"/>
            <c:spPr>
              <a:solidFill>
                <a:srgbClr val="C00000"/>
              </a:solidFill>
              <a:ln w="25400" cap="flat" cmpd="sng" algn="ctr">
                <a:solidFill>
                  <a:schemeClr val="dk1"/>
                </a:solidFill>
                <a:prstDash val="solid"/>
              </a:ln>
              <a:effectLst/>
            </c:spPr>
          </c:dPt>
          <c:dPt>
            <c:idx val="9"/>
            <c:spPr>
              <a:solidFill>
                <a:srgbClr val="C00000"/>
              </a:solidFill>
              <a:ln w="25400" cap="flat" cmpd="sng" algn="ctr">
                <a:solidFill>
                  <a:schemeClr val="dk1"/>
                </a:solidFill>
                <a:prstDash val="solid"/>
              </a:ln>
              <a:effectLst/>
            </c:spPr>
          </c:dPt>
          <c:dPt>
            <c:idx val="17"/>
            <c:spPr>
              <a:solidFill>
                <a:srgbClr val="FF6699"/>
              </a:solidFill>
              <a:ln w="25400" cap="flat" cmpd="sng" algn="ctr">
                <a:solidFill>
                  <a:schemeClr val="dk1"/>
                </a:solidFill>
                <a:prstDash val="solid"/>
              </a:ln>
              <a:effectLst/>
            </c:spPr>
          </c:dPt>
          <c:dPt>
            <c:idx val="18"/>
            <c:spPr>
              <a:solidFill>
                <a:srgbClr val="FF6699"/>
              </a:solidFill>
              <a:ln w="25400" cap="flat" cmpd="sng" algn="ctr">
                <a:solidFill>
                  <a:schemeClr val="dk1"/>
                </a:solidFill>
                <a:prstDash val="solid"/>
              </a:ln>
              <a:effectLst/>
            </c:spPr>
          </c:dPt>
          <c:dPt>
            <c:idx val="19"/>
            <c:spPr>
              <a:solidFill>
                <a:srgbClr val="C00000"/>
              </a:solidFill>
              <a:ln w="25400" cap="flat" cmpd="sng" algn="ctr">
                <a:solidFill>
                  <a:schemeClr val="dk1"/>
                </a:solidFill>
                <a:prstDash val="solid"/>
              </a:ln>
              <a:effectLst/>
            </c:spPr>
          </c:dPt>
          <c:dPt>
            <c:idx val="20"/>
            <c:spPr>
              <a:solidFill>
                <a:srgbClr val="C00000"/>
              </a:solidFill>
              <a:ln w="25400" cap="flat" cmpd="sng" algn="ctr">
                <a:solidFill>
                  <a:schemeClr val="dk1"/>
                </a:solidFill>
                <a:prstDash val="solid"/>
              </a:ln>
              <a:effectLst/>
            </c:spPr>
          </c:dPt>
          <c:cat>
            <c:strRef>
              <c:f>'H2020-skrót'!$A$3:$A$23</c:f>
              <c:strCache>
                <c:ptCount val="21"/>
                <c:pt idx="0">
                  <c:v>Doskonała baza naukowa </c:v>
                </c:pt>
                <c:pt idx="1">
                  <c:v>Europejska Rada ds. Badań  (ERC)</c:v>
                </c:pt>
                <c:pt idx="2">
                  <c:v> (FET) </c:v>
                </c:pt>
                <c:pt idx="3">
                  <c:v>MSCA</c:v>
                </c:pt>
                <c:pt idx="4">
                  <c:v>Infrastruktura badawcza</c:v>
                </c:pt>
                <c:pt idx="5">
                  <c:v>Wiodąca pozycja w przemyśle </c:v>
                </c:pt>
                <c:pt idx="6">
                  <c:v>Wiodąca pozycja w techn. prorozw. i przem.</c:v>
                </c:pt>
                <c:pt idx="7">
                  <c:v>Dostęp do finansowania ryzyka</c:v>
                </c:pt>
                <c:pt idx="8">
                  <c:v>Innowacje w MŚP</c:v>
                </c:pt>
                <c:pt idx="9">
                  <c:v>Wyzwania społeczne </c:v>
                </c:pt>
                <c:pt idx="10">
                  <c:v>Zdrowie, zmiany demogr.</c:v>
                </c:pt>
                <c:pt idx="11">
                  <c:v>Żywność, rolnictwo itp.</c:v>
                </c:pt>
                <c:pt idx="12">
                  <c:v>Energia</c:v>
                </c:pt>
                <c:pt idx="13">
                  <c:v>Transport</c:v>
                </c:pt>
                <c:pt idx="14">
                  <c:v>Klimat, środowisko, zasoby</c:v>
                </c:pt>
                <c:pt idx="15">
                  <c:v>Integracyjne […] społeczeństwa </c:v>
                </c:pt>
                <c:pt idx="16">
                  <c:v>Bezpieczne społeczeństwa</c:v>
                </c:pt>
                <c:pt idx="17">
                  <c:v>Upowszechnianie doskonałości</c:v>
                </c:pt>
                <c:pt idx="18">
                  <c:v>Nauka z udziałem i dla społecz.</c:v>
                </c:pt>
                <c:pt idx="19">
                  <c:v>EIT </c:v>
                </c:pt>
                <c:pt idx="20">
                  <c:v>JRC</c:v>
                </c:pt>
              </c:strCache>
            </c:strRef>
          </c:cat>
          <c:val>
            <c:numRef>
              <c:f>'H2020-skrót'!$B$3:$B$23</c:f>
              <c:numCache>
                <c:formatCode>0.00</c:formatCode>
                <c:ptCount val="21"/>
                <c:pt idx="0">
                  <c:v>31.73</c:v>
                </c:pt>
                <c:pt idx="1">
                  <c:v>17</c:v>
                </c:pt>
                <c:pt idx="2">
                  <c:v>3.5</c:v>
                </c:pt>
                <c:pt idx="3">
                  <c:v>8</c:v>
                </c:pt>
                <c:pt idx="4">
                  <c:v>3.23</c:v>
                </c:pt>
                <c:pt idx="5">
                  <c:v>22.09</c:v>
                </c:pt>
                <c:pt idx="6">
                  <c:v>17.600000000000001</c:v>
                </c:pt>
                <c:pt idx="7">
                  <c:v>3.69</c:v>
                </c:pt>
                <c:pt idx="8">
                  <c:v>0.8</c:v>
                </c:pt>
                <c:pt idx="9">
                  <c:v>38.53</c:v>
                </c:pt>
                <c:pt idx="10">
                  <c:v>9.7000000000000011</c:v>
                </c:pt>
                <c:pt idx="11">
                  <c:v>5</c:v>
                </c:pt>
                <c:pt idx="12">
                  <c:v>7.7</c:v>
                </c:pt>
                <c:pt idx="13">
                  <c:v>8.23</c:v>
                </c:pt>
                <c:pt idx="14">
                  <c:v>4</c:v>
                </c:pt>
                <c:pt idx="15">
                  <c:v>1.7000000000000002</c:v>
                </c:pt>
                <c:pt idx="16">
                  <c:v>2.2000000000000002</c:v>
                </c:pt>
                <c:pt idx="17">
                  <c:v>1.06</c:v>
                </c:pt>
                <c:pt idx="18">
                  <c:v>0.60000000000000042</c:v>
                </c:pt>
                <c:pt idx="19">
                  <c:v>3.52</c:v>
                </c:pt>
                <c:pt idx="20">
                  <c:v>2.4699999999999998</c:v>
                </c:pt>
              </c:numCache>
            </c:numRef>
          </c:val>
        </c:ser>
        <c:dLbls/>
        <c:gapWidth val="0"/>
        <c:axId val="53236864"/>
        <c:axId val="53238400"/>
      </c:barChart>
      <c:catAx>
        <c:axId val="53236864"/>
        <c:scaling>
          <c:orientation val="minMax"/>
        </c:scaling>
        <c:axPos val="b"/>
        <c:majorTickMark val="none"/>
        <c:tickLblPos val="nextTo"/>
        <c:txPr>
          <a:bodyPr/>
          <a:lstStyle/>
          <a:p>
            <a:pPr>
              <a:defRPr b="1"/>
            </a:pPr>
            <a:endParaRPr lang="pl-PL"/>
          </a:p>
        </c:txPr>
        <c:crossAx val="53238400"/>
        <c:crosses val="autoZero"/>
        <c:auto val="1"/>
        <c:lblAlgn val="ctr"/>
        <c:lblOffset val="100"/>
      </c:catAx>
      <c:valAx>
        <c:axId val="53238400"/>
        <c:scaling>
          <c:orientation val="minMax"/>
        </c:scaling>
        <c:axPos val="l"/>
        <c:numFmt formatCode="0.00" sourceLinked="1"/>
        <c:tickLblPos val="nextTo"/>
        <c:txPr>
          <a:bodyPr/>
          <a:lstStyle/>
          <a:p>
            <a:pPr>
              <a:defRPr b="1"/>
            </a:pPr>
            <a:endParaRPr lang="pl-PL"/>
          </a:p>
        </c:txPr>
        <c:crossAx val="53236864"/>
        <c:crosses val="autoZero"/>
        <c:crossBetween val="between"/>
      </c:valAx>
      <c:spPr>
        <a:effectLst>
          <a:glow rad="63500">
            <a:schemeClr val="accent1">
              <a:satMod val="175000"/>
              <a:alpha val="40000"/>
            </a:schemeClr>
          </a:glow>
          <a:innerShdw blurRad="63500" dist="50800" dir="2700000">
            <a:prstClr val="black">
              <a:alpha val="50000"/>
            </a:prstClr>
          </a:innerShdw>
        </a:effectLst>
      </c:spPr>
    </c:plotArea>
    <c:plotVisOnly val="1"/>
    <c:dispBlanksAs val="gap"/>
  </c:chart>
  <c:spPr>
    <a:effectLst>
      <a:glow rad="63500">
        <a:schemeClr val="accent1">
          <a:satMod val="175000"/>
          <a:alpha val="40000"/>
        </a:schemeClr>
      </a:glow>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l-PL"/>
  <c:chart>
    <c:plotArea>
      <c:layout/>
      <c:lineChart>
        <c:grouping val="standard"/>
        <c:ser>
          <c:idx val="0"/>
          <c:order val="0"/>
          <c:spPr>
            <a:ln w="25400">
              <a:solidFill>
                <a:srgbClr val="C00000"/>
              </a:solidFill>
            </a:ln>
          </c:spPr>
          <c:marker>
            <c:symbol val="none"/>
          </c:marker>
          <c:cat>
            <c:numRef>
              <c:f>Arkusz6!$G$2:$G$413</c:f>
              <c:numCache>
                <c:formatCode>General</c:formatCode>
                <c:ptCount val="412"/>
                <c:pt idx="0" formatCode="0%">
                  <c:v>0</c:v>
                </c:pt>
                <c:pt idx="20" formatCode="0%">
                  <c:v>0.05</c:v>
                </c:pt>
                <c:pt idx="40" formatCode="0%">
                  <c:v>0.1</c:v>
                </c:pt>
                <c:pt idx="61" formatCode="0%">
                  <c:v>0.15000000000000024</c:v>
                </c:pt>
                <c:pt idx="82" formatCode="0%">
                  <c:v>0.2</c:v>
                </c:pt>
                <c:pt idx="102" formatCode="0%">
                  <c:v>0.25</c:v>
                </c:pt>
                <c:pt idx="123" formatCode="0%">
                  <c:v>0.30000000000000032</c:v>
                </c:pt>
                <c:pt idx="143" formatCode="0%">
                  <c:v>0.35000000000000031</c:v>
                </c:pt>
                <c:pt idx="164" formatCode="0%">
                  <c:v>0.4</c:v>
                </c:pt>
                <c:pt idx="185" formatCode="0%">
                  <c:v>0.45</c:v>
                </c:pt>
                <c:pt idx="205" formatCode="0%">
                  <c:v>0.5</c:v>
                </c:pt>
                <c:pt idx="226" formatCode="0%">
                  <c:v>0.55000000000000004</c:v>
                </c:pt>
                <c:pt idx="246" formatCode="0%">
                  <c:v>0.60000000000000064</c:v>
                </c:pt>
                <c:pt idx="267" formatCode="0%">
                  <c:v>0.65000000000000446</c:v>
                </c:pt>
                <c:pt idx="288" formatCode="0%">
                  <c:v>0.70000000000000062</c:v>
                </c:pt>
                <c:pt idx="308" formatCode="0%">
                  <c:v>0.750000000000004</c:v>
                </c:pt>
                <c:pt idx="329" formatCode="0%">
                  <c:v>0.8</c:v>
                </c:pt>
                <c:pt idx="349" formatCode="0%">
                  <c:v>0.85000000000000064</c:v>
                </c:pt>
                <c:pt idx="370" formatCode="0%">
                  <c:v>0.9</c:v>
                </c:pt>
                <c:pt idx="391" formatCode="0%">
                  <c:v>0.95000000000000062</c:v>
                </c:pt>
                <c:pt idx="411" formatCode="0%">
                  <c:v>1</c:v>
                </c:pt>
              </c:numCache>
            </c:numRef>
          </c:cat>
          <c:val>
            <c:numRef>
              <c:f>Arkusz6!$D$2:$D$413</c:f>
              <c:numCache>
                <c:formatCode>0%</c:formatCode>
                <c:ptCount val="412"/>
                <c:pt idx="0">
                  <c:v>6.3475103842712516E-2</c:v>
                </c:pt>
                <c:pt idx="1">
                  <c:v>0.11203834287706838</c:v>
                </c:pt>
                <c:pt idx="2">
                  <c:v>0.15814479040191048</c:v>
                </c:pt>
                <c:pt idx="3">
                  <c:v>0.1997884069538127</c:v>
                </c:pt>
                <c:pt idx="4">
                  <c:v>0.22552926233211831</c:v>
                </c:pt>
                <c:pt idx="5">
                  <c:v>0.24664697952037479</c:v>
                </c:pt>
                <c:pt idx="6">
                  <c:v>0.26736761828912647</c:v>
                </c:pt>
                <c:pt idx="7">
                  <c:v>0.2866170392085623</c:v>
                </c:pt>
                <c:pt idx="8">
                  <c:v>0.30451372509150648</c:v>
                </c:pt>
                <c:pt idx="9">
                  <c:v>0.3207986617651119</c:v>
                </c:pt>
                <c:pt idx="10">
                  <c:v>0.33615728533267686</c:v>
                </c:pt>
                <c:pt idx="11">
                  <c:v>0.35139301866915335</c:v>
                </c:pt>
                <c:pt idx="12">
                  <c:v>0.36552673014423603</c:v>
                </c:pt>
                <c:pt idx="13">
                  <c:v>0.37885987409054656</c:v>
                </c:pt>
                <c:pt idx="14">
                  <c:v>0.39208775044159022</c:v>
                </c:pt>
                <c:pt idx="15">
                  <c:v>0.40497565611516467</c:v>
                </c:pt>
                <c:pt idx="16">
                  <c:v>0.41702286938176175</c:v>
                </c:pt>
                <c:pt idx="17">
                  <c:v>0.42863112626815075</c:v>
                </c:pt>
                <c:pt idx="18">
                  <c:v>0.43980697493511139</c:v>
                </c:pt>
                <c:pt idx="19">
                  <c:v>0.45041856347473591</c:v>
                </c:pt>
                <c:pt idx="20">
                  <c:v>0.4606981125131217</c:v>
                </c:pt>
                <c:pt idx="21">
                  <c:v>0.47021042161493487</c:v>
                </c:pt>
                <c:pt idx="22">
                  <c:v>0.47970842399586022</c:v>
                </c:pt>
                <c:pt idx="23">
                  <c:v>0.48901149815362632</c:v>
                </c:pt>
                <c:pt idx="24">
                  <c:v>0.49812529766469876</c:v>
                </c:pt>
                <c:pt idx="25">
                  <c:v>0.50715726527549088</c:v>
                </c:pt>
                <c:pt idx="26">
                  <c:v>0.51574764479575008</c:v>
                </c:pt>
                <c:pt idx="27">
                  <c:v>0.52341799682567858</c:v>
                </c:pt>
                <c:pt idx="28">
                  <c:v>0.53086322373758232</c:v>
                </c:pt>
                <c:pt idx="29">
                  <c:v>0.53806370674316251</c:v>
                </c:pt>
                <c:pt idx="30">
                  <c:v>0.54493802152727921</c:v>
                </c:pt>
                <c:pt idx="31">
                  <c:v>0.55170059612351285</c:v>
                </c:pt>
                <c:pt idx="32">
                  <c:v>0.55817318875067856</c:v>
                </c:pt>
                <c:pt idx="33">
                  <c:v>0.56448459950154029</c:v>
                </c:pt>
                <c:pt idx="34">
                  <c:v>0.57076438087703441</c:v>
                </c:pt>
                <c:pt idx="35">
                  <c:v>0.57684419923606534</c:v>
                </c:pt>
                <c:pt idx="36">
                  <c:v>0.58283624072895068</c:v>
                </c:pt>
                <c:pt idx="37">
                  <c:v>0.58877931227169333</c:v>
                </c:pt>
                <c:pt idx="38">
                  <c:v>0.59444192252997063</c:v>
                </c:pt>
                <c:pt idx="39">
                  <c:v>0.59991749695487884</c:v>
                </c:pt>
                <c:pt idx="40">
                  <c:v>0.60528584564114263</c:v>
                </c:pt>
                <c:pt idx="41">
                  <c:v>0.61065344969285662</c:v>
                </c:pt>
                <c:pt idx="42">
                  <c:v>0.61595351682287713</c:v>
                </c:pt>
                <c:pt idx="43">
                  <c:v>0.62121126682146366</c:v>
                </c:pt>
                <c:pt idx="44">
                  <c:v>0.62640644096467568</c:v>
                </c:pt>
                <c:pt idx="45">
                  <c:v>0.6314479687286515</c:v>
                </c:pt>
                <c:pt idx="46">
                  <c:v>0.63648810234855147</c:v>
                </c:pt>
                <c:pt idx="47">
                  <c:v>0.64149112432349631</c:v>
                </c:pt>
                <c:pt idx="48">
                  <c:v>0.64628210956461207</c:v>
                </c:pt>
                <c:pt idx="49">
                  <c:v>0.65103027034088956</c:v>
                </c:pt>
                <c:pt idx="50">
                  <c:v>0.65568046810043001</c:v>
                </c:pt>
                <c:pt idx="51">
                  <c:v>0.66029701819766562</c:v>
                </c:pt>
                <c:pt idx="52">
                  <c:v>0.66480931536651156</c:v>
                </c:pt>
                <c:pt idx="53">
                  <c:v>0.66905722635610143</c:v>
                </c:pt>
                <c:pt idx="54">
                  <c:v>0.67323313282125652</c:v>
                </c:pt>
                <c:pt idx="55">
                  <c:v>0.67732004441091465</c:v>
                </c:pt>
                <c:pt idx="56">
                  <c:v>0.6814029551445977</c:v>
                </c:pt>
                <c:pt idx="57">
                  <c:v>0.68541551497443487</c:v>
                </c:pt>
                <c:pt idx="58">
                  <c:v>0.6894006517958382</c:v>
                </c:pt>
                <c:pt idx="59">
                  <c:v>0.69321800445096549</c:v>
                </c:pt>
                <c:pt idx="60">
                  <c:v>0.69689893351029786</c:v>
                </c:pt>
                <c:pt idx="61">
                  <c:v>0.7005470413698337</c:v>
                </c:pt>
                <c:pt idx="62">
                  <c:v>0.70409941295635958</c:v>
                </c:pt>
                <c:pt idx="63">
                  <c:v>0.70763891873075491</c:v>
                </c:pt>
                <c:pt idx="64">
                  <c:v>0.71115000565029562</c:v>
                </c:pt>
                <c:pt idx="65">
                  <c:v>0.71458270137214608</c:v>
                </c:pt>
                <c:pt idx="66">
                  <c:v>0.71796971662834819</c:v>
                </c:pt>
                <c:pt idx="67">
                  <c:v>0.72135262637058628</c:v>
                </c:pt>
                <c:pt idx="68">
                  <c:v>0.72470086539628864</c:v>
                </c:pt>
                <c:pt idx="69">
                  <c:v>0.72804843547832765</c:v>
                </c:pt>
                <c:pt idx="70">
                  <c:v>0.73138421824090971</c:v>
                </c:pt>
                <c:pt idx="71">
                  <c:v>0.73463357839031074</c:v>
                </c:pt>
                <c:pt idx="72">
                  <c:v>0.73783976201001034</c:v>
                </c:pt>
                <c:pt idx="73">
                  <c:v>0.74099708602456615</c:v>
                </c:pt>
                <c:pt idx="74">
                  <c:v>0.74409710194129652</c:v>
                </c:pt>
                <c:pt idx="75">
                  <c:v>0.74698119020412235</c:v>
                </c:pt>
                <c:pt idx="76">
                  <c:v>0.749809164934781</c:v>
                </c:pt>
                <c:pt idx="77">
                  <c:v>0.75254745211614804</c:v>
                </c:pt>
                <c:pt idx="78">
                  <c:v>0.75522060423138015</c:v>
                </c:pt>
                <c:pt idx="79">
                  <c:v>0.7578779758221047</c:v>
                </c:pt>
                <c:pt idx="80">
                  <c:v>0.76052818746523776</c:v>
                </c:pt>
                <c:pt idx="81">
                  <c:v>0.76316215216442485</c:v>
                </c:pt>
                <c:pt idx="82">
                  <c:v>0.76575841830753522</c:v>
                </c:pt>
                <c:pt idx="83">
                  <c:v>0.76834060860736564</c:v>
                </c:pt>
                <c:pt idx="84">
                  <c:v>0.77086580412869699</c:v>
                </c:pt>
                <c:pt idx="85">
                  <c:v>0.77331404682443095</c:v>
                </c:pt>
                <c:pt idx="86">
                  <c:v>0.77574495950119082</c:v>
                </c:pt>
                <c:pt idx="87">
                  <c:v>0.77814881534968527</c:v>
                </c:pt>
                <c:pt idx="88">
                  <c:v>0.78049841557012745</c:v>
                </c:pt>
                <c:pt idx="89">
                  <c:v>0.78282507940987878</c:v>
                </c:pt>
                <c:pt idx="90">
                  <c:v>0.78512441671636268</c:v>
                </c:pt>
                <c:pt idx="91">
                  <c:v>0.78740301480504449</c:v>
                </c:pt>
                <c:pt idx="92">
                  <c:v>0.78964898223038438</c:v>
                </c:pt>
                <c:pt idx="93">
                  <c:v>0.79189018084421658</c:v>
                </c:pt>
                <c:pt idx="94">
                  <c:v>0.79409791181728906</c:v>
                </c:pt>
                <c:pt idx="95">
                  <c:v>0.79629057416921989</c:v>
                </c:pt>
                <c:pt idx="96">
                  <c:v>0.79843066204880064</c:v>
                </c:pt>
                <c:pt idx="97">
                  <c:v>0.800546655681868</c:v>
                </c:pt>
                <c:pt idx="98">
                  <c:v>0.80264546134931114</c:v>
                </c:pt>
                <c:pt idx="99">
                  <c:v>0.80468215549419564</c:v>
                </c:pt>
                <c:pt idx="100">
                  <c:v>0.80667994043815106</c:v>
                </c:pt>
                <c:pt idx="101">
                  <c:v>0.80867029540219515</c:v>
                </c:pt>
                <c:pt idx="102">
                  <c:v>0.81058314904774309</c:v>
                </c:pt>
                <c:pt idx="103">
                  <c:v>0.81247828489156049</c:v>
                </c:pt>
                <c:pt idx="104">
                  <c:v>0.81434300711911478</c:v>
                </c:pt>
                <c:pt idx="105">
                  <c:v>0.8161987951640487</c:v>
                </c:pt>
                <c:pt idx="106">
                  <c:v>0.81800046709763352</c:v>
                </c:pt>
                <c:pt idx="107">
                  <c:v>0.81980067349223062</c:v>
                </c:pt>
                <c:pt idx="108">
                  <c:v>0.82159822129600002</c:v>
                </c:pt>
                <c:pt idx="109">
                  <c:v>0.82337437722205054</c:v>
                </c:pt>
                <c:pt idx="110">
                  <c:v>0.82513965207345985</c:v>
                </c:pt>
                <c:pt idx="111">
                  <c:v>0.82688678157194351</c:v>
                </c:pt>
                <c:pt idx="112">
                  <c:v>0.82862587961403411</c:v>
                </c:pt>
                <c:pt idx="113">
                  <c:v>0.83035261246752146</c:v>
                </c:pt>
                <c:pt idx="114">
                  <c:v>0.83207131083695607</c:v>
                </c:pt>
                <c:pt idx="115">
                  <c:v>0.83378713704455965</c:v>
                </c:pt>
                <c:pt idx="116">
                  <c:v>0.83550140852068799</c:v>
                </c:pt>
                <c:pt idx="117">
                  <c:v>0.83721520948596651</c:v>
                </c:pt>
                <c:pt idx="118">
                  <c:v>0.83892868723075864</c:v>
                </c:pt>
                <c:pt idx="119">
                  <c:v>0.84062281429661012</c:v>
                </c:pt>
                <c:pt idx="120">
                  <c:v>0.84230136377132259</c:v>
                </c:pt>
                <c:pt idx="121">
                  <c:v>0.84394944460047505</c:v>
                </c:pt>
                <c:pt idx="122">
                  <c:v>0.8455858813091216</c:v>
                </c:pt>
                <c:pt idx="123">
                  <c:v>0.84722211344784382</c:v>
                </c:pt>
                <c:pt idx="124">
                  <c:v>0.84881687926148663</c:v>
                </c:pt>
                <c:pt idx="125">
                  <c:v>0.85039570907747875</c:v>
                </c:pt>
                <c:pt idx="126">
                  <c:v>0.85196966194630819</c:v>
                </c:pt>
                <c:pt idx="127">
                  <c:v>0.85345749905684642</c:v>
                </c:pt>
                <c:pt idx="128">
                  <c:v>0.85493040256240282</c:v>
                </c:pt>
                <c:pt idx="129">
                  <c:v>0.8563814702734871</c:v>
                </c:pt>
                <c:pt idx="130">
                  <c:v>0.85782638861242522</c:v>
                </c:pt>
                <c:pt idx="131">
                  <c:v>0.85927030455871201</c:v>
                </c:pt>
                <c:pt idx="132">
                  <c:v>0.86067437437377237</c:v>
                </c:pt>
                <c:pt idx="133">
                  <c:v>0.86205444154873279</c:v>
                </c:pt>
                <c:pt idx="134">
                  <c:v>0.86342319645654264</c:v>
                </c:pt>
                <c:pt idx="135">
                  <c:v>0.8647817535532879</c:v>
                </c:pt>
                <c:pt idx="136">
                  <c:v>0.86613306273734936</c:v>
                </c:pt>
                <c:pt idx="137">
                  <c:v>0.86745499363359035</c:v>
                </c:pt>
                <c:pt idx="138">
                  <c:v>0.86876627093693037</c:v>
                </c:pt>
                <c:pt idx="139">
                  <c:v>0.87004467753458681</c:v>
                </c:pt>
                <c:pt idx="140">
                  <c:v>0.87132217584172156</c:v>
                </c:pt>
                <c:pt idx="141">
                  <c:v>0.87255586754378456</c:v>
                </c:pt>
                <c:pt idx="142">
                  <c:v>0.87378942422968209</c:v>
                </c:pt>
                <c:pt idx="143">
                  <c:v>0.8750111624196788</c:v>
                </c:pt>
                <c:pt idx="144">
                  <c:v>0.8762213776764145</c:v>
                </c:pt>
                <c:pt idx="145">
                  <c:v>0.87742034567831961</c:v>
                </c:pt>
                <c:pt idx="146">
                  <c:v>0.87860832418352608</c:v>
                </c:pt>
                <c:pt idx="147">
                  <c:v>0.87979455811634821</c:v>
                </c:pt>
                <c:pt idx="148">
                  <c:v>0.8809674888665312</c:v>
                </c:pt>
                <c:pt idx="149">
                  <c:v>0.88213681468539684</c:v>
                </c:pt>
                <c:pt idx="150">
                  <c:v>0.88327146180949978</c:v>
                </c:pt>
                <c:pt idx="151">
                  <c:v>0.8844032128779985</c:v>
                </c:pt>
                <c:pt idx="152">
                  <c:v>0.88553265165164508</c:v>
                </c:pt>
                <c:pt idx="153">
                  <c:v>0.88666079038338785</c:v>
                </c:pt>
                <c:pt idx="154">
                  <c:v>0.88777482504121019</c:v>
                </c:pt>
                <c:pt idx="155">
                  <c:v>0.88888860513220957</c:v>
                </c:pt>
                <c:pt idx="156">
                  <c:v>0.88999766460839358</c:v>
                </c:pt>
                <c:pt idx="157">
                  <c:v>0.89110263027201553</c:v>
                </c:pt>
                <c:pt idx="158">
                  <c:v>0.8921827595094195</c:v>
                </c:pt>
                <c:pt idx="159">
                  <c:v>0.89326106807443539</c:v>
                </c:pt>
                <c:pt idx="160">
                  <c:v>0.89433710591320736</c:v>
                </c:pt>
                <c:pt idx="161">
                  <c:v>0.89540365007061806</c:v>
                </c:pt>
                <c:pt idx="162">
                  <c:v>0.89646938576764268</c:v>
                </c:pt>
                <c:pt idx="163">
                  <c:v>0.89753396769027749</c:v>
                </c:pt>
                <c:pt idx="164">
                  <c:v>0.89858962218109861</c:v>
                </c:pt>
                <c:pt idx="165">
                  <c:v>0.89963477118766144</c:v>
                </c:pt>
                <c:pt idx="166">
                  <c:v>0.90067922342905138</c:v>
                </c:pt>
                <c:pt idx="167">
                  <c:v>0.90170976491509702</c:v>
                </c:pt>
                <c:pt idx="168">
                  <c:v>0.9027200130639641</c:v>
                </c:pt>
                <c:pt idx="169">
                  <c:v>0.90371013153158164</c:v>
                </c:pt>
                <c:pt idx="170">
                  <c:v>0.90467951069957087</c:v>
                </c:pt>
                <c:pt idx="171">
                  <c:v>0.90564180765653257</c:v>
                </c:pt>
                <c:pt idx="172">
                  <c:v>0.90659621230553755</c:v>
                </c:pt>
                <c:pt idx="173">
                  <c:v>0.90754875127676948</c:v>
                </c:pt>
                <c:pt idx="174">
                  <c:v>0.90848794819708356</c:v>
                </c:pt>
                <c:pt idx="175">
                  <c:v>0.90942486211696549</c:v>
                </c:pt>
                <c:pt idx="176">
                  <c:v>0.91035360960518863</c:v>
                </c:pt>
                <c:pt idx="177">
                  <c:v>0.91128017637794256</c:v>
                </c:pt>
                <c:pt idx="178">
                  <c:v>0.91219783208449789</c:v>
                </c:pt>
                <c:pt idx="179">
                  <c:v>0.91311541414585995</c:v>
                </c:pt>
                <c:pt idx="180">
                  <c:v>0.91399796974358904</c:v>
                </c:pt>
                <c:pt idx="181">
                  <c:v>0.91487567826136562</c:v>
                </c:pt>
                <c:pt idx="182">
                  <c:v>0.91575338555172159</c:v>
                </c:pt>
                <c:pt idx="183">
                  <c:v>0.91661781625354344</c:v>
                </c:pt>
                <c:pt idx="184">
                  <c:v>0.91747655581985532</c:v>
                </c:pt>
                <c:pt idx="185">
                  <c:v>0.9183165976944605</c:v>
                </c:pt>
                <c:pt idx="186">
                  <c:v>0.91914817446530361</c:v>
                </c:pt>
                <c:pt idx="187">
                  <c:v>0.91996446986227121</c:v>
                </c:pt>
                <c:pt idx="188">
                  <c:v>0.92077229160446661</c:v>
                </c:pt>
                <c:pt idx="189">
                  <c:v>0.92158000733851964</c:v>
                </c:pt>
                <c:pt idx="190">
                  <c:v>0.92238507593765551</c:v>
                </c:pt>
                <c:pt idx="191">
                  <c:v>0.92318862662791124</c:v>
                </c:pt>
                <c:pt idx="192">
                  <c:v>0.92398849505939862</c:v>
                </c:pt>
                <c:pt idx="193">
                  <c:v>0.92478635199565939</c:v>
                </c:pt>
                <c:pt idx="194">
                  <c:v>0.92558253816838754</c:v>
                </c:pt>
                <c:pt idx="195">
                  <c:v>0.92636965780175418</c:v>
                </c:pt>
                <c:pt idx="196">
                  <c:v>0.92715622501447825</c:v>
                </c:pt>
                <c:pt idx="197">
                  <c:v>0.92793735484025119</c:v>
                </c:pt>
                <c:pt idx="198">
                  <c:v>0.92871708131630359</c:v>
                </c:pt>
                <c:pt idx="199">
                  <c:v>0.92949661795145633</c:v>
                </c:pt>
                <c:pt idx="200">
                  <c:v>0.9302654122103805</c:v>
                </c:pt>
                <c:pt idx="201">
                  <c:v>0.9310267642151917</c:v>
                </c:pt>
                <c:pt idx="202">
                  <c:v>0.93178699517678454</c:v>
                </c:pt>
                <c:pt idx="203">
                  <c:v>0.93253248073771966</c:v>
                </c:pt>
                <c:pt idx="204">
                  <c:v>0.93327449679263541</c:v>
                </c:pt>
                <c:pt idx="205">
                  <c:v>0.93401094854541111</c:v>
                </c:pt>
                <c:pt idx="206">
                  <c:v>0.93474658201846161</c:v>
                </c:pt>
                <c:pt idx="207">
                  <c:v>0.93547571937334262</c:v>
                </c:pt>
                <c:pt idx="208">
                  <c:v>0.93620079540137702</c:v>
                </c:pt>
                <c:pt idx="209">
                  <c:v>0.9369159718812945</c:v>
                </c:pt>
                <c:pt idx="210">
                  <c:v>0.93762842786752465</c:v>
                </c:pt>
                <c:pt idx="211">
                  <c:v>0.93834086621982948</c:v>
                </c:pt>
                <c:pt idx="212">
                  <c:v>0.93903905521264497</c:v>
                </c:pt>
                <c:pt idx="213">
                  <c:v>0.93973392198978067</c:v>
                </c:pt>
                <c:pt idx="214">
                  <c:v>0.94042561384158785</c:v>
                </c:pt>
                <c:pt idx="215">
                  <c:v>0.94111283183081329</c:v>
                </c:pt>
                <c:pt idx="216">
                  <c:v>0.9417978547028536</c:v>
                </c:pt>
                <c:pt idx="217">
                  <c:v>0.9424783361224186</c:v>
                </c:pt>
                <c:pt idx="218">
                  <c:v>0.94314277925936696</c:v>
                </c:pt>
                <c:pt idx="219">
                  <c:v>0.9438023645968987</c:v>
                </c:pt>
                <c:pt idx="220">
                  <c:v>0.94446092176594632</c:v>
                </c:pt>
                <c:pt idx="221">
                  <c:v>0.94511639655711444</c:v>
                </c:pt>
                <c:pt idx="222">
                  <c:v>0.94576446591675956</c:v>
                </c:pt>
                <c:pt idx="223">
                  <c:v>0.94639090814326532</c:v>
                </c:pt>
                <c:pt idx="224">
                  <c:v>0.94701199063757469</c:v>
                </c:pt>
                <c:pt idx="225">
                  <c:v>0.94762942360430857</c:v>
                </c:pt>
                <c:pt idx="226">
                  <c:v>0.94824288791436206</c:v>
                </c:pt>
                <c:pt idx="227">
                  <c:v>0.9488540201272071</c:v>
                </c:pt>
                <c:pt idx="228">
                  <c:v>0.94946256002988239</c:v>
                </c:pt>
                <c:pt idx="229">
                  <c:v>0.95006441704204103</c:v>
                </c:pt>
                <c:pt idx="230">
                  <c:v>0.950659449601295</c:v>
                </c:pt>
                <c:pt idx="231">
                  <c:v>0.95125229326227512</c:v>
                </c:pt>
                <c:pt idx="232">
                  <c:v>0.95184309122394661</c:v>
                </c:pt>
                <c:pt idx="233">
                  <c:v>0.95242690639558658</c:v>
                </c:pt>
                <c:pt idx="234">
                  <c:v>0.9530070871778169</c:v>
                </c:pt>
                <c:pt idx="235">
                  <c:v>0.95358479389130257</c:v>
                </c:pt>
                <c:pt idx="236">
                  <c:v>0.9541554826287304</c:v>
                </c:pt>
                <c:pt idx="237">
                  <c:v>0.95472550107230925</c:v>
                </c:pt>
                <c:pt idx="238">
                  <c:v>0.95529109601844786</c:v>
                </c:pt>
                <c:pt idx="239">
                  <c:v>0.95583944571936197</c:v>
                </c:pt>
                <c:pt idx="240">
                  <c:v>0.95638624068880473</c:v>
                </c:pt>
                <c:pt idx="241">
                  <c:v>0.95692623984512892</c:v>
                </c:pt>
                <c:pt idx="242">
                  <c:v>0.95745856844730759</c:v>
                </c:pt>
                <c:pt idx="243">
                  <c:v>0.95799045026876295</c:v>
                </c:pt>
                <c:pt idx="244">
                  <c:v>0.95851629318583342</c:v>
                </c:pt>
                <c:pt idx="245">
                  <c:v>0.95903644537656008</c:v>
                </c:pt>
                <c:pt idx="246">
                  <c:v>0.95954694346217362</c:v>
                </c:pt>
                <c:pt idx="247">
                  <c:v>0.96004404839530122</c:v>
                </c:pt>
                <c:pt idx="248">
                  <c:v>0.96053888669359033</c:v>
                </c:pt>
                <c:pt idx="249">
                  <c:v>0.96103031481111101</c:v>
                </c:pt>
                <c:pt idx="250">
                  <c:v>0.96151822228012263</c:v>
                </c:pt>
                <c:pt idx="251">
                  <c:v>0.96200585153403251</c:v>
                </c:pt>
                <c:pt idx="252">
                  <c:v>0.96249077719171883</c:v>
                </c:pt>
                <c:pt idx="253">
                  <c:v>0.96296356285140627</c:v>
                </c:pt>
                <c:pt idx="254">
                  <c:v>0.96342665476032752</c:v>
                </c:pt>
                <c:pt idx="255">
                  <c:v>0.96388561509309711</c:v>
                </c:pt>
                <c:pt idx="256">
                  <c:v>0.96433654450131256</c:v>
                </c:pt>
                <c:pt idx="257">
                  <c:v>0.96478363192257521</c:v>
                </c:pt>
                <c:pt idx="258">
                  <c:v>0.96522766732411514</c:v>
                </c:pt>
                <c:pt idx="259">
                  <c:v>0.96566019362131261</c:v>
                </c:pt>
                <c:pt idx="260">
                  <c:v>0.96608830137165358</c:v>
                </c:pt>
                <c:pt idx="261">
                  <c:v>0.96651601344283489</c:v>
                </c:pt>
                <c:pt idx="262">
                  <c:v>0.96693854592609618</c:v>
                </c:pt>
                <c:pt idx="263">
                  <c:v>0.96735586858600264</c:v>
                </c:pt>
                <c:pt idx="264">
                  <c:v>0.96777175925639436</c:v>
                </c:pt>
                <c:pt idx="265">
                  <c:v>0.96818752882137649</c:v>
                </c:pt>
                <c:pt idx="266">
                  <c:v>0.96859994180292674</c:v>
                </c:pt>
                <c:pt idx="267">
                  <c:v>0.96900970642215911</c:v>
                </c:pt>
                <c:pt idx="268">
                  <c:v>0.96941884628481223</c:v>
                </c:pt>
                <c:pt idx="269">
                  <c:v>0.96982798614746102</c:v>
                </c:pt>
                <c:pt idx="270">
                  <c:v>0.97023696235416912</c:v>
                </c:pt>
                <c:pt idx="271">
                  <c:v>0.97064593856088888</c:v>
                </c:pt>
                <c:pt idx="272">
                  <c:v>0.97105364766143165</c:v>
                </c:pt>
                <c:pt idx="273">
                  <c:v>0.97146006265259865</c:v>
                </c:pt>
                <c:pt idx="274">
                  <c:v>0.97186158433100922</c:v>
                </c:pt>
                <c:pt idx="275">
                  <c:v>0.9722617587118515</c:v>
                </c:pt>
                <c:pt idx="276">
                  <c:v>0.97266058824996626</c:v>
                </c:pt>
                <c:pt idx="277">
                  <c:v>0.97305587463687893</c:v>
                </c:pt>
                <c:pt idx="278">
                  <c:v>0.97344733965745667</c:v>
                </c:pt>
                <c:pt idx="279">
                  <c:v>0.97383346540283544</c:v>
                </c:pt>
                <c:pt idx="280">
                  <c:v>0.97421848237919229</c:v>
                </c:pt>
                <c:pt idx="281">
                  <c:v>0.97459387147628984</c:v>
                </c:pt>
                <c:pt idx="282">
                  <c:v>0.97496823445061764</c:v>
                </c:pt>
                <c:pt idx="283">
                  <c:v>0.97533932839744253</c:v>
                </c:pt>
                <c:pt idx="284">
                  <c:v>0.97570982500006864</c:v>
                </c:pt>
                <c:pt idx="285">
                  <c:v>0.97608001883920004</c:v>
                </c:pt>
                <c:pt idx="286">
                  <c:v>0.97644824471558744</c:v>
                </c:pt>
                <c:pt idx="287">
                  <c:v>0.97681647059197163</c:v>
                </c:pt>
                <c:pt idx="288">
                  <c:v>0.97718461795442368</c:v>
                </c:pt>
                <c:pt idx="289">
                  <c:v>0.97754865014721481</c:v>
                </c:pt>
                <c:pt idx="290">
                  <c:v>0.977910912810109</c:v>
                </c:pt>
                <c:pt idx="291">
                  <c:v>0.97827126274414056</c:v>
                </c:pt>
                <c:pt idx="292">
                  <c:v>0.97862672345681379</c:v>
                </c:pt>
                <c:pt idx="293">
                  <c:v>0.97897751997504812</c:v>
                </c:pt>
                <c:pt idx="294">
                  <c:v>0.97932365229885976</c:v>
                </c:pt>
                <c:pt idx="295">
                  <c:v>0.97966345727468718</c:v>
                </c:pt>
                <c:pt idx="296">
                  <c:v>0.98000283879075156</c:v>
                </c:pt>
                <c:pt idx="297">
                  <c:v>0.98034160659702962</c:v>
                </c:pt>
                <c:pt idx="298">
                  <c:v>0.98067278731369278</c:v>
                </c:pt>
                <c:pt idx="299">
                  <c:v>0.9809946412780477</c:v>
                </c:pt>
                <c:pt idx="300">
                  <c:v>0.98131494869372138</c:v>
                </c:pt>
                <c:pt idx="301">
                  <c:v>0.98163366651920081</c:v>
                </c:pt>
                <c:pt idx="302">
                  <c:v>0.9819477734202563</c:v>
                </c:pt>
                <c:pt idx="303">
                  <c:v>0.98226117455504858</c:v>
                </c:pt>
                <c:pt idx="304">
                  <c:v>0.98256631106460834</c:v>
                </c:pt>
                <c:pt idx="305">
                  <c:v>0.9828681171757</c:v>
                </c:pt>
                <c:pt idx="306">
                  <c:v>0.98316894135111055</c:v>
                </c:pt>
                <c:pt idx="307">
                  <c:v>0.9834662960204934</c:v>
                </c:pt>
                <c:pt idx="308">
                  <c:v>0.98376357704469719</c:v>
                </c:pt>
                <c:pt idx="309">
                  <c:v>0.98405938516539548</c:v>
                </c:pt>
                <c:pt idx="310">
                  <c:v>0.98435400678049201</c:v>
                </c:pt>
                <c:pt idx="311">
                  <c:v>0.98464841359716571</c:v>
                </c:pt>
                <c:pt idx="312">
                  <c:v>0.98494162367973603</c:v>
                </c:pt>
                <c:pt idx="313">
                  <c:v>0.98523031276681916</c:v>
                </c:pt>
                <c:pt idx="314">
                  <c:v>0.98551851088607156</c:v>
                </c:pt>
                <c:pt idx="315">
                  <c:v>0.98580497016090851</c:v>
                </c:pt>
                <c:pt idx="316">
                  <c:v>0.98609136806476549</c:v>
                </c:pt>
                <c:pt idx="317">
                  <c:v>0.98637121973082054</c:v>
                </c:pt>
                <c:pt idx="318">
                  <c:v>0.98665082591295217</c:v>
                </c:pt>
                <c:pt idx="319">
                  <c:v>0.98692951562180264</c:v>
                </c:pt>
                <c:pt idx="320">
                  <c:v>0.9871928380374061</c:v>
                </c:pt>
                <c:pt idx="321">
                  <c:v>0.98745468754950461</c:v>
                </c:pt>
                <c:pt idx="322">
                  <c:v>0.98771559194851943</c:v>
                </c:pt>
                <c:pt idx="323">
                  <c:v>0.98797631223460003</c:v>
                </c:pt>
                <c:pt idx="324">
                  <c:v>0.98823299021883049</c:v>
                </c:pt>
                <c:pt idx="325">
                  <c:v>0.98848690241759318</c:v>
                </c:pt>
                <c:pt idx="326">
                  <c:v>0.98872502181765298</c:v>
                </c:pt>
                <c:pt idx="327">
                  <c:v>0.98895823153936968</c:v>
                </c:pt>
                <c:pt idx="328">
                  <c:v>0.98918911734666159</c:v>
                </c:pt>
                <c:pt idx="329">
                  <c:v>0.98941578083057158</c:v>
                </c:pt>
                <c:pt idx="330">
                  <c:v>0.98964064409909114</c:v>
                </c:pt>
                <c:pt idx="331">
                  <c:v>0.98986123688845584</c:v>
                </c:pt>
                <c:pt idx="332">
                  <c:v>0.99007775370377182</c:v>
                </c:pt>
                <c:pt idx="333">
                  <c:v>0.99029407413195358</c:v>
                </c:pt>
                <c:pt idx="334">
                  <c:v>0.99050420836541253</c:v>
                </c:pt>
                <c:pt idx="335">
                  <c:v>0.99071257511465882</c:v>
                </c:pt>
                <c:pt idx="336">
                  <c:v>0.99091755418585359</c:v>
                </c:pt>
                <c:pt idx="337">
                  <c:v>0.99112208729459272</c:v>
                </c:pt>
                <c:pt idx="338">
                  <c:v>0.99132330637044408</c:v>
                </c:pt>
                <c:pt idx="339">
                  <c:v>0.99152214834369357</c:v>
                </c:pt>
                <c:pt idx="340">
                  <c:v>0.99171816725189066</c:v>
                </c:pt>
                <c:pt idx="341">
                  <c:v>0.99191332942120847</c:v>
                </c:pt>
                <c:pt idx="342">
                  <c:v>0.99210683621065587</c:v>
                </c:pt>
                <c:pt idx="343">
                  <c:v>0.99229094914884952</c:v>
                </c:pt>
                <c:pt idx="344">
                  <c:v>0.9924750620870435</c:v>
                </c:pt>
                <c:pt idx="345">
                  <c:v>0.99265917502523759</c:v>
                </c:pt>
                <c:pt idx="346">
                  <c:v>0.99284328796343169</c:v>
                </c:pt>
                <c:pt idx="347">
                  <c:v>0.99302740090162456</c:v>
                </c:pt>
                <c:pt idx="348">
                  <c:v>0.99321084694184258</c:v>
                </c:pt>
                <c:pt idx="349">
                  <c:v>0.99339374882603793</c:v>
                </c:pt>
                <c:pt idx="350">
                  <c:v>0.99357583652191761</c:v>
                </c:pt>
                <c:pt idx="351">
                  <c:v>0.99375107112509264</c:v>
                </c:pt>
                <c:pt idx="352">
                  <c:v>0.99391935035060108</c:v>
                </c:pt>
                <c:pt idx="353">
                  <c:v>0.994084438285186</c:v>
                </c:pt>
                <c:pt idx="354">
                  <c:v>0.99424948919260459</c:v>
                </c:pt>
                <c:pt idx="355">
                  <c:v>0.99441234731492645</c:v>
                </c:pt>
                <c:pt idx="356">
                  <c:v>0.99457448535110449</c:v>
                </c:pt>
                <c:pt idx="357">
                  <c:v>0.9947341439997075</c:v>
                </c:pt>
                <c:pt idx="358">
                  <c:v>0.99488901162052346</c:v>
                </c:pt>
                <c:pt idx="359">
                  <c:v>0.99504170261726121</c:v>
                </c:pt>
                <c:pt idx="360">
                  <c:v>0.99518972123677196</c:v>
                </c:pt>
                <c:pt idx="361">
                  <c:v>0.99533750255516229</c:v>
                </c:pt>
                <c:pt idx="362">
                  <c:v>0.99548415873892437</c:v>
                </c:pt>
                <c:pt idx="363">
                  <c:v>0.99563037714304525</c:v>
                </c:pt>
                <c:pt idx="364">
                  <c:v>0.99577622732128379</c:v>
                </c:pt>
                <c:pt idx="365">
                  <c:v>0.99592200508176232</c:v>
                </c:pt>
                <c:pt idx="366">
                  <c:v>0.99606473761425196</c:v>
                </c:pt>
                <c:pt idx="367">
                  <c:v>0.99620741695855564</c:v>
                </c:pt>
                <c:pt idx="368">
                  <c:v>0.99634863731011281</c:v>
                </c:pt>
                <c:pt idx="369">
                  <c:v>0.99648774486340508</c:v>
                </c:pt>
                <c:pt idx="370">
                  <c:v>0.99662371431396568</c:v>
                </c:pt>
                <c:pt idx="371">
                  <c:v>0.99675916415689569</c:v>
                </c:pt>
                <c:pt idx="372">
                  <c:v>0.99688963885909565</c:v>
                </c:pt>
                <c:pt idx="373">
                  <c:v>0.99702011356129561</c:v>
                </c:pt>
                <c:pt idx="374">
                  <c:v>0.99715058826349567</c:v>
                </c:pt>
                <c:pt idx="375">
                  <c:v>0.99727843219638324</c:v>
                </c:pt>
                <c:pt idx="376">
                  <c:v>0.9974058669893997</c:v>
                </c:pt>
                <c:pt idx="377">
                  <c:v>0.99753326086842942</c:v>
                </c:pt>
                <c:pt idx="378">
                  <c:v>0.99765780422913164</c:v>
                </c:pt>
                <c:pt idx="379">
                  <c:v>0.99778114353212644</c:v>
                </c:pt>
                <c:pt idx="380">
                  <c:v>0.99790388549092157</c:v>
                </c:pt>
                <c:pt idx="381">
                  <c:v>0.9980211367927615</c:v>
                </c:pt>
                <c:pt idx="382">
                  <c:v>0.99813500409879663</c:v>
                </c:pt>
                <c:pt idx="383">
                  <c:v>0.99824759529759999</c:v>
                </c:pt>
                <c:pt idx="384">
                  <c:v>0.99835560822134051</c:v>
                </c:pt>
                <c:pt idx="385">
                  <c:v>0.99846198458562541</c:v>
                </c:pt>
                <c:pt idx="386">
                  <c:v>0.99856467050835918</c:v>
                </c:pt>
                <c:pt idx="387">
                  <c:v>0.9986661361714475</c:v>
                </c:pt>
                <c:pt idx="388">
                  <c:v>0.99875474768290051</c:v>
                </c:pt>
                <c:pt idx="389">
                  <c:v>0.99884215665047504</c:v>
                </c:pt>
                <c:pt idx="390">
                  <c:v>0.99892920933904672</c:v>
                </c:pt>
                <c:pt idx="391">
                  <c:v>0.99901448636061951</c:v>
                </c:pt>
                <c:pt idx="392">
                  <c:v>0.99909976338219264</c:v>
                </c:pt>
                <c:pt idx="393">
                  <c:v>0.99918014299960856</c:v>
                </c:pt>
                <c:pt idx="394">
                  <c:v>0.99925806777784576</c:v>
                </c:pt>
                <c:pt idx="395">
                  <c:v>0.99933513561264431</c:v>
                </c:pt>
                <c:pt idx="396">
                  <c:v>0.99941114438890866</c:v>
                </c:pt>
                <c:pt idx="397">
                  <c:v>0.99947067423892888</c:v>
                </c:pt>
                <c:pt idx="398">
                  <c:v>0.99952892348117484</c:v>
                </c:pt>
                <c:pt idx="399">
                  <c:v>0.99958440284655059</c:v>
                </c:pt>
                <c:pt idx="400">
                  <c:v>0.99963930430187065</c:v>
                </c:pt>
                <c:pt idx="401">
                  <c:v>0.99969319829119263</c:v>
                </c:pt>
                <c:pt idx="402">
                  <c:v>0.99973916515476136</c:v>
                </c:pt>
                <c:pt idx="403">
                  <c:v>0.99977873716227761</c:v>
                </c:pt>
                <c:pt idx="404">
                  <c:v>0.99981647213180969</c:v>
                </c:pt>
                <c:pt idx="405">
                  <c:v>0.99984879418095929</c:v>
                </c:pt>
                <c:pt idx="406">
                  <c:v>0.99988021612241162</c:v>
                </c:pt>
                <c:pt idx="407">
                  <c:v>0.99990967419252264</c:v>
                </c:pt>
                <c:pt idx="408">
                  <c:v>0.999934214401488</c:v>
                </c:pt>
                <c:pt idx="409">
                  <c:v>0.99995467139461669</c:v>
                </c:pt>
                <c:pt idx="410">
                  <c:v>0.99997174480108519</c:v>
                </c:pt>
                <c:pt idx="411">
                  <c:v>0.99998686661040881</c:v>
                </c:pt>
              </c:numCache>
            </c:numRef>
          </c:val>
        </c:ser>
        <c:dLbls/>
        <c:marker val="1"/>
        <c:axId val="53251072"/>
        <c:axId val="53273344"/>
      </c:lineChart>
      <c:catAx>
        <c:axId val="53251072"/>
        <c:scaling>
          <c:orientation val="minMax"/>
        </c:scaling>
        <c:axPos val="b"/>
        <c:numFmt formatCode="0%" sourceLinked="1"/>
        <c:majorTickMark val="none"/>
        <c:tickLblPos val="nextTo"/>
        <c:txPr>
          <a:bodyPr/>
          <a:lstStyle/>
          <a:p>
            <a:pPr>
              <a:defRPr sz="800"/>
            </a:pPr>
            <a:endParaRPr lang="pl-PL"/>
          </a:p>
        </c:txPr>
        <c:crossAx val="53273344"/>
        <c:crosses val="autoZero"/>
        <c:auto val="1"/>
        <c:lblAlgn val="ctr"/>
        <c:lblOffset val="100"/>
      </c:catAx>
      <c:valAx>
        <c:axId val="53273344"/>
        <c:scaling>
          <c:orientation val="minMax"/>
          <c:max val="1"/>
        </c:scaling>
        <c:axPos val="l"/>
        <c:numFmt formatCode="0%" sourceLinked="1"/>
        <c:tickLblPos val="nextTo"/>
        <c:crossAx val="5325107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l-PL"/>
  <c:chart>
    <c:plotArea>
      <c:layout>
        <c:manualLayout>
          <c:layoutTarget val="inner"/>
          <c:xMode val="edge"/>
          <c:yMode val="edge"/>
          <c:x val="0.15676680924959221"/>
          <c:y val="6.4705882352941738E-2"/>
          <c:w val="0.81233431007452561"/>
          <c:h val="0.64359796201945363"/>
        </c:manualLayout>
      </c:layout>
      <c:lineChart>
        <c:grouping val="standard"/>
        <c:ser>
          <c:idx val="1"/>
          <c:order val="0"/>
          <c:spPr>
            <a:ln w="25400">
              <a:solidFill>
                <a:srgbClr val="0070C0"/>
              </a:solidFill>
            </a:ln>
          </c:spPr>
          <c:marker>
            <c:symbol val="none"/>
          </c:marker>
          <c:cat>
            <c:numRef>
              <c:f>Arkusz4!$F$2:$F$18065</c:f>
              <c:numCache>
                <c:formatCode>General</c:formatCode>
                <c:ptCount val="18064"/>
                <c:pt idx="0" formatCode="0.00%">
                  <c:v>0</c:v>
                </c:pt>
                <c:pt idx="902" formatCode="0.00%">
                  <c:v>0.05</c:v>
                </c:pt>
                <c:pt idx="1805" formatCode="0.00%">
                  <c:v>0.1</c:v>
                </c:pt>
                <c:pt idx="2708" formatCode="0.00%">
                  <c:v>0.15000000000000024</c:v>
                </c:pt>
                <c:pt idx="3611" formatCode="0.00%">
                  <c:v>0.2</c:v>
                </c:pt>
                <c:pt idx="4515" formatCode="0.00%">
                  <c:v>0.25</c:v>
                </c:pt>
                <c:pt idx="5418" formatCode="0.00%">
                  <c:v>0.30000000000000032</c:v>
                </c:pt>
                <c:pt idx="6321" formatCode="0.00%">
                  <c:v>0.35000000000000031</c:v>
                </c:pt>
                <c:pt idx="7224" formatCode="0.00%">
                  <c:v>0.4</c:v>
                </c:pt>
                <c:pt idx="8127" formatCode="0.00%">
                  <c:v>0.45</c:v>
                </c:pt>
                <c:pt idx="9031" formatCode="0.00%">
                  <c:v>0.5</c:v>
                </c:pt>
                <c:pt idx="9934" formatCode="0.00%">
                  <c:v>0.55000000000000004</c:v>
                </c:pt>
                <c:pt idx="10837" formatCode="0.00%">
                  <c:v>0.60000000000000064</c:v>
                </c:pt>
                <c:pt idx="11740" formatCode="0.00%">
                  <c:v>0.65000000000000435</c:v>
                </c:pt>
                <c:pt idx="12643" formatCode="0.00%">
                  <c:v>0.70000000000000062</c:v>
                </c:pt>
                <c:pt idx="13547" formatCode="0.00%">
                  <c:v>0.75000000000000389</c:v>
                </c:pt>
                <c:pt idx="14450" formatCode="0.00%">
                  <c:v>0.8</c:v>
                </c:pt>
                <c:pt idx="15353" formatCode="0.00%">
                  <c:v>0.85000000000000064</c:v>
                </c:pt>
                <c:pt idx="16256" formatCode="0.00%">
                  <c:v>0.9</c:v>
                </c:pt>
                <c:pt idx="17159" formatCode="0.00%">
                  <c:v>0.95000000000000062</c:v>
                </c:pt>
                <c:pt idx="18063" formatCode="0.00%">
                  <c:v>1</c:v>
                </c:pt>
              </c:numCache>
            </c:numRef>
          </c:cat>
          <c:val>
            <c:numRef>
              <c:f>Arkusz4!$G$2:$G$18065</c:f>
              <c:numCache>
                <c:formatCode>0.0%</c:formatCode>
                <c:ptCount val="18064"/>
                <c:pt idx="0">
                  <c:v>1.8940651968987959E-2</c:v>
                </c:pt>
                <c:pt idx="1">
                  <c:v>3.1462816130337745E-2</c:v>
                </c:pt>
                <c:pt idx="2">
                  <c:v>4.1340144343672856E-2</c:v>
                </c:pt>
                <c:pt idx="3">
                  <c:v>5.1181678877547897E-2</c:v>
                </c:pt>
                <c:pt idx="4">
                  <c:v>6.0555467720725384E-2</c:v>
                </c:pt>
                <c:pt idx="5">
                  <c:v>6.8640524341229039E-2</c:v>
                </c:pt>
                <c:pt idx="6">
                  <c:v>7.6276165027750475E-2</c:v>
                </c:pt>
                <c:pt idx="7">
                  <c:v>8.3878098151091693E-2</c:v>
                </c:pt>
                <c:pt idx="8">
                  <c:v>9.1381112694804381E-2</c:v>
                </c:pt>
                <c:pt idx="9">
                  <c:v>9.8170849316294231E-2</c:v>
                </c:pt>
                <c:pt idx="10">
                  <c:v>0.10489178854451719</c:v>
                </c:pt>
                <c:pt idx="11">
                  <c:v>0.1108006178983654</c:v>
                </c:pt>
                <c:pt idx="12">
                  <c:v>0.11665067894028133</c:v>
                </c:pt>
                <c:pt idx="13">
                  <c:v>0.12208738784727233</c:v>
                </c:pt>
                <c:pt idx="14">
                  <c:v>0.12734247841493801</c:v>
                </c:pt>
                <c:pt idx="15">
                  <c:v>0.13253052112021518</c:v>
                </c:pt>
                <c:pt idx="16">
                  <c:v>0.13760182631758167</c:v>
                </c:pt>
                <c:pt idx="17">
                  <c:v>0.1426600417699565</c:v>
                </c:pt>
                <c:pt idx="18">
                  <c:v>0.14734347798191891</c:v>
                </c:pt>
                <c:pt idx="19">
                  <c:v>0.15130823960958573</c:v>
                </c:pt>
                <c:pt idx="20">
                  <c:v>0.15505462080075066</c:v>
                </c:pt>
                <c:pt idx="21">
                  <c:v>0.15873737643597238</c:v>
                </c:pt>
                <c:pt idx="22">
                  <c:v>0.16239579664685969</c:v>
                </c:pt>
                <c:pt idx="23">
                  <c:v>0.16605328202417474</c:v>
                </c:pt>
                <c:pt idx="24">
                  <c:v>0.16968486927439652</c:v>
                </c:pt>
                <c:pt idx="25">
                  <c:v>0.17322173513160871</c:v>
                </c:pt>
                <c:pt idx="26">
                  <c:v>0.17674178393335671</c:v>
                </c:pt>
                <c:pt idx="27">
                  <c:v>0.18023054669829291</c:v>
                </c:pt>
                <c:pt idx="28">
                  <c:v>0.18355541648563431</c:v>
                </c:pt>
                <c:pt idx="29">
                  <c:v>0.18686413576145303</c:v>
                </c:pt>
                <c:pt idx="30">
                  <c:v>0.1901724164244204</c:v>
                </c:pt>
                <c:pt idx="31">
                  <c:v>0.19347884917862526</c:v>
                </c:pt>
                <c:pt idx="32">
                  <c:v>0.19674840321764794</c:v>
                </c:pt>
                <c:pt idx="33">
                  <c:v>0.19987653736876018</c:v>
                </c:pt>
                <c:pt idx="34">
                  <c:v>0.20299791186691943</c:v>
                </c:pt>
                <c:pt idx="35">
                  <c:v>0.20607585571718001</c:v>
                </c:pt>
                <c:pt idx="36">
                  <c:v>0.20912195054316771</c:v>
                </c:pt>
                <c:pt idx="37">
                  <c:v>0.21212131027626174</c:v>
                </c:pt>
                <c:pt idx="38">
                  <c:v>0.2151170877910204</c:v>
                </c:pt>
                <c:pt idx="39">
                  <c:v>0.21809735457898524</c:v>
                </c:pt>
                <c:pt idx="40">
                  <c:v>0.22104638801884791</c:v>
                </c:pt>
                <c:pt idx="41">
                  <c:v>0.22396446739538844</c:v>
                </c:pt>
                <c:pt idx="42">
                  <c:v>0.22686398978750244</c:v>
                </c:pt>
                <c:pt idx="43">
                  <c:v>0.22974160795666021</c:v>
                </c:pt>
                <c:pt idx="44">
                  <c:v>0.23258156929327967</c:v>
                </c:pt>
                <c:pt idx="45">
                  <c:v>0.23541446369718907</c:v>
                </c:pt>
                <c:pt idx="46">
                  <c:v>0.23821713411803558</c:v>
                </c:pt>
                <c:pt idx="47">
                  <c:v>0.24101017174699307</c:v>
                </c:pt>
                <c:pt idx="48">
                  <c:v>0.24378530880251814</c:v>
                </c:pt>
                <c:pt idx="49">
                  <c:v>0.24654760758061081</c:v>
                </c:pt>
                <c:pt idx="50">
                  <c:v>0.249288443546786</c:v>
                </c:pt>
                <c:pt idx="51">
                  <c:v>0.25201247366424273</c:v>
                </c:pt>
                <c:pt idx="52">
                  <c:v>0.25472918982008752</c:v>
                </c:pt>
                <c:pt idx="53">
                  <c:v>0.25740296729147777</c:v>
                </c:pt>
                <c:pt idx="54">
                  <c:v>0.26001796072069638</c:v>
                </c:pt>
                <c:pt idx="55">
                  <c:v>0.26261862456461682</c:v>
                </c:pt>
                <c:pt idx="56">
                  <c:v>0.26519444567358963</c:v>
                </c:pt>
                <c:pt idx="57">
                  <c:v>0.26774294571420582</c:v>
                </c:pt>
                <c:pt idx="58">
                  <c:v>0.27024877952163484</c:v>
                </c:pt>
                <c:pt idx="59">
                  <c:v>0.27268982685466442</c:v>
                </c:pt>
                <c:pt idx="60">
                  <c:v>0.27510618650412216</c:v>
                </c:pt>
                <c:pt idx="61">
                  <c:v>0.27744160932917888</c:v>
                </c:pt>
                <c:pt idx="62">
                  <c:v>0.27977424876806994</c:v>
                </c:pt>
                <c:pt idx="63">
                  <c:v>0.28207407938242529</c:v>
                </c:pt>
                <c:pt idx="64">
                  <c:v>0.28437349408707074</c:v>
                </c:pt>
                <c:pt idx="65">
                  <c:v>0.28663523192293017</c:v>
                </c:pt>
                <c:pt idx="66">
                  <c:v>0.28889336864477932</c:v>
                </c:pt>
                <c:pt idx="67">
                  <c:v>0.29115002791887001</c:v>
                </c:pt>
                <c:pt idx="68">
                  <c:v>0.2933567497601145</c:v>
                </c:pt>
                <c:pt idx="69">
                  <c:v>0.29550848075570957</c:v>
                </c:pt>
                <c:pt idx="70">
                  <c:v>0.29761103724654442</c:v>
                </c:pt>
                <c:pt idx="71">
                  <c:v>0.29970025867435157</c:v>
                </c:pt>
                <c:pt idx="72">
                  <c:v>0.30178815449250762</c:v>
                </c:pt>
                <c:pt idx="73">
                  <c:v>0.30385784401267818</c:v>
                </c:pt>
                <c:pt idx="74">
                  <c:v>0.30591376916968199</c:v>
                </c:pt>
                <c:pt idx="75">
                  <c:v>0.30796932467733795</c:v>
                </c:pt>
                <c:pt idx="76">
                  <c:v>0.31001639147099835</c:v>
                </c:pt>
                <c:pt idx="77">
                  <c:v>0.31202399158315514</c:v>
                </c:pt>
                <c:pt idx="78">
                  <c:v>0.31402740600554602</c:v>
                </c:pt>
                <c:pt idx="79">
                  <c:v>0.31603044649603879</c:v>
                </c:pt>
                <c:pt idx="80">
                  <c:v>0.31803049996913335</c:v>
                </c:pt>
                <c:pt idx="81">
                  <c:v>0.31997185815167023</c:v>
                </c:pt>
                <c:pt idx="82">
                  <c:v>0.32188051159763426</c:v>
                </c:pt>
                <c:pt idx="83">
                  <c:v>0.32377070217209497</c:v>
                </c:pt>
                <c:pt idx="84">
                  <c:v>0.32561666366848957</c:v>
                </c:pt>
                <c:pt idx="85">
                  <c:v>0.32745856572256127</c:v>
                </c:pt>
                <c:pt idx="86">
                  <c:v>0.32926146032713932</c:v>
                </c:pt>
                <c:pt idx="87">
                  <c:v>0.33104305178625792</c:v>
                </c:pt>
                <c:pt idx="88">
                  <c:v>0.33281946924467803</c:v>
                </c:pt>
                <c:pt idx="89">
                  <c:v>0.33458930636753087</c:v>
                </c:pt>
                <c:pt idx="90">
                  <c:v>0.33629521270346885</c:v>
                </c:pt>
                <c:pt idx="91">
                  <c:v>0.33799038007649135</c:v>
                </c:pt>
                <c:pt idx="92">
                  <c:v>0.33968069909140236</c:v>
                </c:pt>
                <c:pt idx="93">
                  <c:v>0.34136883893736736</c:v>
                </c:pt>
                <c:pt idx="94">
                  <c:v>0.34305216424262192</c:v>
                </c:pt>
                <c:pt idx="95">
                  <c:v>0.34471393247188375</c:v>
                </c:pt>
                <c:pt idx="96">
                  <c:v>0.34635462692873381</c:v>
                </c:pt>
                <c:pt idx="97">
                  <c:v>0.34798255495873132</c:v>
                </c:pt>
                <c:pt idx="98">
                  <c:v>0.3496001591455033</c:v>
                </c:pt>
                <c:pt idx="99">
                  <c:v>0.35120775160630929</c:v>
                </c:pt>
                <c:pt idx="100">
                  <c:v>0.35280753416270788</c:v>
                </c:pt>
                <c:pt idx="101">
                  <c:v>0.35440490694269966</c:v>
                </c:pt>
                <c:pt idx="102">
                  <c:v>0.35599331931204747</c:v>
                </c:pt>
                <c:pt idx="103">
                  <c:v>0.35757220918203497</c:v>
                </c:pt>
                <c:pt idx="104">
                  <c:v>0.3591339082352043</c:v>
                </c:pt>
                <c:pt idx="105">
                  <c:v>0.36068822551059848</c:v>
                </c:pt>
                <c:pt idx="106">
                  <c:v>0.36219569312568661</c:v>
                </c:pt>
                <c:pt idx="107">
                  <c:v>0.36370183003915446</c:v>
                </c:pt>
                <c:pt idx="108">
                  <c:v>0.3651791349674165</c:v>
                </c:pt>
                <c:pt idx="109">
                  <c:v>0.36663555241447449</c:v>
                </c:pt>
                <c:pt idx="110">
                  <c:v>0.36807184733194465</c:v>
                </c:pt>
                <c:pt idx="111">
                  <c:v>0.36950684143455442</c:v>
                </c:pt>
                <c:pt idx="112">
                  <c:v>0.37093140292592991</c:v>
                </c:pt>
                <c:pt idx="113">
                  <c:v>0.37234645576677688</c:v>
                </c:pt>
                <c:pt idx="114">
                  <c:v>0.37375830086710232</c:v>
                </c:pt>
                <c:pt idx="115">
                  <c:v>0.37514804968452858</c:v>
                </c:pt>
                <c:pt idx="116">
                  <c:v>0.37653606408500517</c:v>
                </c:pt>
                <c:pt idx="117">
                  <c:v>0.3779124096108597</c:v>
                </c:pt>
                <c:pt idx="118">
                  <c:v>0.37927624082078881</c:v>
                </c:pt>
                <c:pt idx="119">
                  <c:v>0.38063040036060347</c:v>
                </c:pt>
                <c:pt idx="120">
                  <c:v>0.3819783290877164</c:v>
                </c:pt>
                <c:pt idx="121">
                  <c:v>0.3833194445162148</c:v>
                </c:pt>
                <c:pt idx="122">
                  <c:v>0.38465585738167607</c:v>
                </c:pt>
                <c:pt idx="123">
                  <c:v>0.3859754446085083</c:v>
                </c:pt>
                <c:pt idx="124">
                  <c:v>0.38728985925854953</c:v>
                </c:pt>
                <c:pt idx="125">
                  <c:v>0.38859903750806962</c:v>
                </c:pt>
                <c:pt idx="126">
                  <c:v>0.38990095307522843</c:v>
                </c:pt>
                <c:pt idx="127">
                  <c:v>0.39120284385526033</c:v>
                </c:pt>
                <c:pt idx="128">
                  <c:v>0.39249948995345241</c:v>
                </c:pt>
                <c:pt idx="129">
                  <c:v>0.39378233192638817</c:v>
                </c:pt>
                <c:pt idx="130">
                  <c:v>0.3950608963155155</c:v>
                </c:pt>
                <c:pt idx="131">
                  <c:v>0.39633297307750442</c:v>
                </c:pt>
                <c:pt idx="132">
                  <c:v>0.39759965926873458</c:v>
                </c:pt>
                <c:pt idx="133">
                  <c:v>0.39886352207079345</c:v>
                </c:pt>
                <c:pt idx="134">
                  <c:v>0.4001204670576628</c:v>
                </c:pt>
                <c:pt idx="135">
                  <c:v>0.40137630077386155</c:v>
                </c:pt>
                <c:pt idx="136">
                  <c:v>0.40262183816221381</c:v>
                </c:pt>
                <c:pt idx="137">
                  <c:v>0.40385939480409438</c:v>
                </c:pt>
                <c:pt idx="138">
                  <c:v>0.40509428235742045</c:v>
                </c:pt>
                <c:pt idx="139">
                  <c:v>0.40631810641150934</c:v>
                </c:pt>
                <c:pt idx="140">
                  <c:v>0.40754027560756267</c:v>
                </c:pt>
                <c:pt idx="141">
                  <c:v>0.40875415798968856</c:v>
                </c:pt>
                <c:pt idx="142">
                  <c:v>0.40996630742930346</c:v>
                </c:pt>
                <c:pt idx="143">
                  <c:v>0.41117465723683638</c:v>
                </c:pt>
                <c:pt idx="144">
                  <c:v>0.41237855016482128</c:v>
                </c:pt>
                <c:pt idx="145">
                  <c:v>0.41357793122986097</c:v>
                </c:pt>
                <c:pt idx="146">
                  <c:v>0.41476866118934147</c:v>
                </c:pt>
                <c:pt idx="147">
                  <c:v>0.41595206539619778</c:v>
                </c:pt>
                <c:pt idx="148">
                  <c:v>0.41712826952127208</c:v>
                </c:pt>
                <c:pt idx="149">
                  <c:v>0.41829337195646732</c:v>
                </c:pt>
                <c:pt idx="150">
                  <c:v>0.41945741000985243</c:v>
                </c:pt>
                <c:pt idx="151">
                  <c:v>0.42061839748875424</c:v>
                </c:pt>
                <c:pt idx="152">
                  <c:v>0.42177253297038031</c:v>
                </c:pt>
                <c:pt idx="153">
                  <c:v>0.42292061589599578</c:v>
                </c:pt>
                <c:pt idx="154">
                  <c:v>0.42406503924879768</c:v>
                </c:pt>
                <c:pt idx="155">
                  <c:v>0.42520744039115843</c:v>
                </c:pt>
                <c:pt idx="156">
                  <c:v>0.42633396740797386</c:v>
                </c:pt>
                <c:pt idx="157">
                  <c:v>0.42745021038921666</c:v>
                </c:pt>
                <c:pt idx="158">
                  <c:v>0.4285616922777859</c:v>
                </c:pt>
                <c:pt idx="159">
                  <c:v>0.42966751528928043</c:v>
                </c:pt>
                <c:pt idx="160">
                  <c:v>0.43076905600578469</c:v>
                </c:pt>
                <c:pt idx="161">
                  <c:v>0.43186934819369832</c:v>
                </c:pt>
                <c:pt idx="162">
                  <c:v>0.43296308105233094</c:v>
                </c:pt>
                <c:pt idx="163">
                  <c:v>0.43405071331379197</c:v>
                </c:pt>
                <c:pt idx="164">
                  <c:v>0.43513679714677544</c:v>
                </c:pt>
                <c:pt idx="165">
                  <c:v>0.43620459559433788</c:v>
                </c:pt>
                <c:pt idx="166">
                  <c:v>0.43726124860966781</c:v>
                </c:pt>
                <c:pt idx="167">
                  <c:v>0.43831427914918997</c:v>
                </c:pt>
                <c:pt idx="168">
                  <c:v>0.43936406595928451</c:v>
                </c:pt>
                <c:pt idx="169">
                  <c:v>0.44040933125082488</c:v>
                </c:pt>
                <c:pt idx="170">
                  <c:v>0.44144208792209338</c:v>
                </c:pt>
                <c:pt idx="171">
                  <c:v>0.44247366926210607</c:v>
                </c:pt>
                <c:pt idx="172">
                  <c:v>0.44349925469883572</c:v>
                </c:pt>
                <c:pt idx="173">
                  <c:v>0.44451965228423312</c:v>
                </c:pt>
                <c:pt idx="174">
                  <c:v>0.44553563263710955</c:v>
                </c:pt>
                <c:pt idx="175">
                  <c:v>0.44655151184098268</c:v>
                </c:pt>
                <c:pt idx="176">
                  <c:v>0.44755195186861041</c:v>
                </c:pt>
                <c:pt idx="177">
                  <c:v>0.44854268048794282</c:v>
                </c:pt>
                <c:pt idx="178">
                  <c:v>0.44952649613094392</c:v>
                </c:pt>
                <c:pt idx="179">
                  <c:v>0.45050986798927173</c:v>
                </c:pt>
                <c:pt idx="180">
                  <c:v>0.45147636908872746</c:v>
                </c:pt>
                <c:pt idx="181">
                  <c:v>0.4524339690737173</c:v>
                </c:pt>
                <c:pt idx="182">
                  <c:v>0.45338290638727635</c:v>
                </c:pt>
                <c:pt idx="183">
                  <c:v>0.45433129645938525</c:v>
                </c:pt>
                <c:pt idx="184">
                  <c:v>0.45527876474862544</c:v>
                </c:pt>
                <c:pt idx="185">
                  <c:v>0.45622427128221354</c:v>
                </c:pt>
                <c:pt idx="186">
                  <c:v>0.45716534631891875</c:v>
                </c:pt>
                <c:pt idx="187">
                  <c:v>0.45809461590706263</c:v>
                </c:pt>
                <c:pt idx="188">
                  <c:v>0.45901835117230588</c:v>
                </c:pt>
                <c:pt idx="189">
                  <c:v>0.45993188556082132</c:v>
                </c:pt>
                <c:pt idx="190">
                  <c:v>0.46084521120944189</c:v>
                </c:pt>
                <c:pt idx="191">
                  <c:v>0.46175247494511446</c:v>
                </c:pt>
                <c:pt idx="192">
                  <c:v>0.46265785972168494</c:v>
                </c:pt>
                <c:pt idx="193">
                  <c:v>0.46356084678176401</c:v>
                </c:pt>
                <c:pt idx="194">
                  <c:v>0.46444659271897332</c:v>
                </c:pt>
                <c:pt idx="195">
                  <c:v>0.46530969310606596</c:v>
                </c:pt>
                <c:pt idx="196">
                  <c:v>0.46617141597848288</c:v>
                </c:pt>
                <c:pt idx="197">
                  <c:v>0.46703052277319829</c:v>
                </c:pt>
                <c:pt idx="198">
                  <c:v>0.46788628348845729</c:v>
                </c:pt>
                <c:pt idx="199">
                  <c:v>0.46874051373787906</c:v>
                </c:pt>
                <c:pt idx="200">
                  <c:v>0.46958617611277564</c:v>
                </c:pt>
                <c:pt idx="201">
                  <c:v>0.47042731893263923</c:v>
                </c:pt>
                <c:pt idx="202">
                  <c:v>0.47126723060588976</c:v>
                </c:pt>
                <c:pt idx="203">
                  <c:v>0.4720994653433363</c:v>
                </c:pt>
                <c:pt idx="204">
                  <c:v>0.47292335837505833</c:v>
                </c:pt>
                <c:pt idx="205">
                  <c:v>0.47374565615938075</c:v>
                </c:pt>
                <c:pt idx="206">
                  <c:v>0.47456641544153921</c:v>
                </c:pt>
                <c:pt idx="207">
                  <c:v>0.47538350059958523</c:v>
                </c:pt>
                <c:pt idx="208">
                  <c:v>0.47619709481793415</c:v>
                </c:pt>
                <c:pt idx="209">
                  <c:v>0.47700847719683315</c:v>
                </c:pt>
                <c:pt idx="210">
                  <c:v>0.47781439696670674</c:v>
                </c:pt>
                <c:pt idx="211">
                  <c:v>0.47862022263673543</c:v>
                </c:pt>
                <c:pt idx="212">
                  <c:v>0.47941811334015694</c:v>
                </c:pt>
                <c:pt idx="213">
                  <c:v>0.48021216384135246</c:v>
                </c:pt>
                <c:pt idx="214">
                  <c:v>0.480995442494355</c:v>
                </c:pt>
                <c:pt idx="215">
                  <c:v>0.48176131526607097</c:v>
                </c:pt>
                <c:pt idx="216">
                  <c:v>0.48252495885560448</c:v>
                </c:pt>
                <c:pt idx="217">
                  <c:v>0.48328825018048238</c:v>
                </c:pt>
                <c:pt idx="218">
                  <c:v>0.48404743902948238</c:v>
                </c:pt>
                <c:pt idx="219">
                  <c:v>0.48480373905127738</c:v>
                </c:pt>
                <c:pt idx="220">
                  <c:v>0.48555421568933188</c:v>
                </c:pt>
                <c:pt idx="221">
                  <c:v>0.48630318884861307</c:v>
                </c:pt>
                <c:pt idx="222">
                  <c:v>0.48704980629808231</c:v>
                </c:pt>
                <c:pt idx="223">
                  <c:v>0.48779202404680921</c:v>
                </c:pt>
                <c:pt idx="224">
                  <c:v>0.48853131487830176</c:v>
                </c:pt>
                <c:pt idx="225">
                  <c:v>0.48926923213794532</c:v>
                </c:pt>
                <c:pt idx="226">
                  <c:v>0.49000652937118327</c:v>
                </c:pt>
                <c:pt idx="227">
                  <c:v>0.4907437810623243</c:v>
                </c:pt>
                <c:pt idx="228">
                  <c:v>0.49147792221011088</c:v>
                </c:pt>
                <c:pt idx="229">
                  <c:v>0.49220872459649989</c:v>
                </c:pt>
                <c:pt idx="230">
                  <c:v>0.49293595566946397</c:v>
                </c:pt>
                <c:pt idx="231">
                  <c:v>0.49366026510439492</c:v>
                </c:pt>
                <c:pt idx="232">
                  <c:v>0.49438226031058219</c:v>
                </c:pt>
                <c:pt idx="233">
                  <c:v>0.49509909036451138</c:v>
                </c:pt>
                <c:pt idx="234">
                  <c:v>0.49581121738121642</c:v>
                </c:pt>
                <c:pt idx="235">
                  <c:v>0.49652143714064551</c:v>
                </c:pt>
                <c:pt idx="236">
                  <c:v>0.49723096337403877</c:v>
                </c:pt>
                <c:pt idx="237">
                  <c:v>0.49793523920288357</c:v>
                </c:pt>
                <c:pt idx="238">
                  <c:v>0.49863562888045188</c:v>
                </c:pt>
                <c:pt idx="239">
                  <c:v>0.49933559499097263</c:v>
                </c:pt>
                <c:pt idx="240">
                  <c:v>0.50003323044815662</c:v>
                </c:pt>
                <c:pt idx="241">
                  <c:v>0.5007302439997906</c:v>
                </c:pt>
                <c:pt idx="242">
                  <c:v>0.50142607501444758</c:v>
                </c:pt>
                <c:pt idx="243">
                  <c:v>0.50211026710440587</c:v>
                </c:pt>
                <c:pt idx="244">
                  <c:v>0.50279270660858721</c:v>
                </c:pt>
                <c:pt idx="245">
                  <c:v>0.50347302696457263</c:v>
                </c:pt>
                <c:pt idx="246">
                  <c:v>0.50414924636198932</c:v>
                </c:pt>
                <c:pt idx="247">
                  <c:v>0.50482388764493735</c:v>
                </c:pt>
                <c:pt idx="248">
                  <c:v>0.50549744594185253</c:v>
                </c:pt>
                <c:pt idx="249">
                  <c:v>0.50617049974439698</c:v>
                </c:pt>
                <c:pt idx="250">
                  <c:v>0.50683719252863269</c:v>
                </c:pt>
                <c:pt idx="251">
                  <c:v>0.5075032674633827</c:v>
                </c:pt>
                <c:pt idx="252">
                  <c:v>0.50816561168354635</c:v>
                </c:pt>
                <c:pt idx="253">
                  <c:v>0.50882782185904629</c:v>
                </c:pt>
                <c:pt idx="254">
                  <c:v>0.50948866338908505</c:v>
                </c:pt>
                <c:pt idx="255">
                  <c:v>0.51014426444584782</c:v>
                </c:pt>
                <c:pt idx="256">
                  <c:v>0.51079936040771678</c:v>
                </c:pt>
                <c:pt idx="257">
                  <c:v>0.51144993746605161</c:v>
                </c:pt>
                <c:pt idx="258">
                  <c:v>0.51209492968022452</c:v>
                </c:pt>
                <c:pt idx="259">
                  <c:v>0.51273257543282358</c:v>
                </c:pt>
                <c:pt idx="260">
                  <c:v>0.51336946038914133</c:v>
                </c:pt>
                <c:pt idx="261">
                  <c:v>0.51399578822787062</c:v>
                </c:pt>
                <c:pt idx="262">
                  <c:v>0.51462070132544813</c:v>
                </c:pt>
                <c:pt idx="263">
                  <c:v>0.51524541616619712</c:v>
                </c:pt>
                <c:pt idx="264">
                  <c:v>0.51587000335678679</c:v>
                </c:pt>
                <c:pt idx="265">
                  <c:v>0.51648765562632359</c:v>
                </c:pt>
                <c:pt idx="266">
                  <c:v>0.51710326902080617</c:v>
                </c:pt>
                <c:pt idx="267">
                  <c:v>0.51771868188452752</c:v>
                </c:pt>
                <c:pt idx="268">
                  <c:v>0.51833250847879209</c:v>
                </c:pt>
                <c:pt idx="269">
                  <c:v>0.5189417748220061</c:v>
                </c:pt>
                <c:pt idx="270">
                  <c:v>0.51954957051848183</c:v>
                </c:pt>
                <c:pt idx="271">
                  <c:v>0.5201568778676835</c:v>
                </c:pt>
                <c:pt idx="272">
                  <c:v>0.52075897832279305</c:v>
                </c:pt>
                <c:pt idx="273">
                  <c:v>0.52135782416116438</c:v>
                </c:pt>
                <c:pt idx="274">
                  <c:v>0.52195482289702178</c:v>
                </c:pt>
                <c:pt idx="275">
                  <c:v>0.5225513938310945</c:v>
                </c:pt>
                <c:pt idx="276">
                  <c:v>0.52314708198820858</c:v>
                </c:pt>
                <c:pt idx="277">
                  <c:v>0.52374152526718865</c:v>
                </c:pt>
                <c:pt idx="278">
                  <c:v>0.5243286655012005</c:v>
                </c:pt>
                <c:pt idx="279">
                  <c:v>0.52491369117413167</c:v>
                </c:pt>
                <c:pt idx="280">
                  <c:v>0.52549463717268263</c:v>
                </c:pt>
                <c:pt idx="281">
                  <c:v>0.52607371179097151</c:v>
                </c:pt>
                <c:pt idx="282">
                  <c:v>0.52665156620771325</c:v>
                </c:pt>
                <c:pt idx="283">
                  <c:v>0.52722614753253627</c:v>
                </c:pt>
                <c:pt idx="284">
                  <c:v>0.52779672483471241</c:v>
                </c:pt>
                <c:pt idx="285">
                  <c:v>0.52836544985578349</c:v>
                </c:pt>
                <c:pt idx="286">
                  <c:v>0.52893258128526766</c:v>
                </c:pt>
                <c:pt idx="287">
                  <c:v>0.52949884365760003</c:v>
                </c:pt>
                <c:pt idx="288">
                  <c:v>0.53006336758351802</c:v>
                </c:pt>
                <c:pt idx="289">
                  <c:v>0.53062734067890005</c:v>
                </c:pt>
                <c:pt idx="290">
                  <c:v>0.53119099470079867</c:v>
                </c:pt>
                <c:pt idx="291">
                  <c:v>0.53175451746901836</c:v>
                </c:pt>
                <c:pt idx="292">
                  <c:v>0.53231759207163931</c:v>
                </c:pt>
                <c:pt idx="293">
                  <c:v>0.53287826278434969</c:v>
                </c:pt>
                <c:pt idx="294">
                  <c:v>0.53343843744146069</c:v>
                </c:pt>
                <c:pt idx="295">
                  <c:v>0.53399827689602164</c:v>
                </c:pt>
                <c:pt idx="296">
                  <c:v>0.53455798507027308</c:v>
                </c:pt>
                <c:pt idx="297">
                  <c:v>0.53511033061509161</c:v>
                </c:pt>
                <c:pt idx="298">
                  <c:v>0.5356609771047246</c:v>
                </c:pt>
                <c:pt idx="299">
                  <c:v>0.5362109670773334</c:v>
                </c:pt>
                <c:pt idx="300">
                  <c:v>0.53675821291423964</c:v>
                </c:pt>
                <c:pt idx="301">
                  <c:v>0.53730253754037183</c:v>
                </c:pt>
                <c:pt idx="302">
                  <c:v>0.53784575128520162</c:v>
                </c:pt>
                <c:pt idx="303">
                  <c:v>0.53838744756888335</c:v>
                </c:pt>
                <c:pt idx="304">
                  <c:v>0.53892355849225149</c:v>
                </c:pt>
                <c:pt idx="305">
                  <c:v>0.53945908532849463</c:v>
                </c:pt>
                <c:pt idx="306">
                  <c:v>0.53999171428785664</c:v>
                </c:pt>
                <c:pt idx="307">
                  <c:v>0.54052173067605069</c:v>
                </c:pt>
                <c:pt idx="308">
                  <c:v>0.54104931125366273</c:v>
                </c:pt>
                <c:pt idx="309">
                  <c:v>0.54157603569396551</c:v>
                </c:pt>
                <c:pt idx="310">
                  <c:v>0.54210147088574367</c:v>
                </c:pt>
                <c:pt idx="311">
                  <c:v>0.5426267422282206</c:v>
                </c:pt>
                <c:pt idx="312">
                  <c:v>0.5431518693506846</c:v>
                </c:pt>
                <c:pt idx="313">
                  <c:v>0.54367392559577765</c:v>
                </c:pt>
                <c:pt idx="314">
                  <c:v>0.54419462678164798</c:v>
                </c:pt>
                <c:pt idx="315">
                  <c:v>0.54471530401913015</c:v>
                </c:pt>
                <c:pt idx="316">
                  <c:v>0.54523390237538194</c:v>
                </c:pt>
                <c:pt idx="317">
                  <c:v>0.54575243996959388</c:v>
                </c:pt>
                <c:pt idx="318">
                  <c:v>0.54627073851078545</c:v>
                </c:pt>
                <c:pt idx="319">
                  <c:v>0.54678715878181217</c:v>
                </c:pt>
                <c:pt idx="320">
                  <c:v>0.54730352776277458</c:v>
                </c:pt>
                <c:pt idx="321">
                  <c:v>0.54781981954538128</c:v>
                </c:pt>
                <c:pt idx="322">
                  <c:v>0.54833245094665828</c:v>
                </c:pt>
                <c:pt idx="323">
                  <c:v>0.54884498702316764</c:v>
                </c:pt>
                <c:pt idx="324">
                  <c:v>0.54935596159974209</c:v>
                </c:pt>
                <c:pt idx="325">
                  <c:v>0.54986529017530072</c:v>
                </c:pt>
                <c:pt idx="326">
                  <c:v>0.55037372495980708</c:v>
                </c:pt>
                <c:pt idx="327">
                  <c:v>0.55088101820564361</c:v>
                </c:pt>
                <c:pt idx="328">
                  <c:v>0.55138828084148606</c:v>
                </c:pt>
                <c:pt idx="329">
                  <c:v>0.55189521849842127</c:v>
                </c:pt>
                <c:pt idx="330">
                  <c:v>0.55240197619908282</c:v>
                </c:pt>
                <c:pt idx="331">
                  <c:v>0.5529056638376455</c:v>
                </c:pt>
                <c:pt idx="332">
                  <c:v>0.55340883404302765</c:v>
                </c:pt>
                <c:pt idx="333">
                  <c:v>0.55390681752862259</c:v>
                </c:pt>
                <c:pt idx="334">
                  <c:v>0.55440305312876914</c:v>
                </c:pt>
                <c:pt idx="335">
                  <c:v>0.5548962457720864</c:v>
                </c:pt>
                <c:pt idx="336">
                  <c:v>0.55538761281816462</c:v>
                </c:pt>
                <c:pt idx="337">
                  <c:v>0.55587728901910061</c:v>
                </c:pt>
                <c:pt idx="338">
                  <c:v>0.55636447175916748</c:v>
                </c:pt>
                <c:pt idx="339">
                  <c:v>0.5568506720928309</c:v>
                </c:pt>
                <c:pt idx="340">
                  <c:v>0.5573359747440455</c:v>
                </c:pt>
                <c:pt idx="341">
                  <c:v>0.55782098422782223</c:v>
                </c:pt>
                <c:pt idx="342">
                  <c:v>0.55830454933995177</c:v>
                </c:pt>
                <c:pt idx="343">
                  <c:v>0.55878755464135266</c:v>
                </c:pt>
                <c:pt idx="344">
                  <c:v>0.55927005717727463</c:v>
                </c:pt>
                <c:pt idx="345">
                  <c:v>0.559748918262304</c:v>
                </c:pt>
                <c:pt idx="346">
                  <c:v>0.56022710835028355</c:v>
                </c:pt>
                <c:pt idx="347">
                  <c:v>0.5607035834033578</c:v>
                </c:pt>
                <c:pt idx="348">
                  <c:v>0.56117990871042245</c:v>
                </c:pt>
                <c:pt idx="349">
                  <c:v>0.56165533654440114</c:v>
                </c:pt>
                <c:pt idx="350">
                  <c:v>0.5621304918472253</c:v>
                </c:pt>
                <c:pt idx="351">
                  <c:v>0.56260441806488537</c:v>
                </c:pt>
                <c:pt idx="352">
                  <c:v>0.56307623610241564</c:v>
                </c:pt>
                <c:pt idx="353">
                  <c:v>0.5635472580992047</c:v>
                </c:pt>
                <c:pt idx="354">
                  <c:v>0.56401664665795637</c:v>
                </c:pt>
                <c:pt idx="355">
                  <c:v>0.56448443856164521</c:v>
                </c:pt>
                <c:pt idx="356">
                  <c:v>0.5649514936246639</c:v>
                </c:pt>
                <c:pt idx="357">
                  <c:v>0.56541414895489639</c:v>
                </c:pt>
                <c:pt idx="358">
                  <c:v>0.56587615760644361</c:v>
                </c:pt>
                <c:pt idx="359">
                  <c:v>0.56633750455064857</c:v>
                </c:pt>
                <c:pt idx="360">
                  <c:v>0.56679826170306369</c:v>
                </c:pt>
                <c:pt idx="361">
                  <c:v>0.5672576692699155</c:v>
                </c:pt>
                <c:pt idx="362">
                  <c:v>0.56771703288913289</c:v>
                </c:pt>
                <c:pt idx="363">
                  <c:v>0.56817638862269759</c:v>
                </c:pt>
                <c:pt idx="364">
                  <c:v>0.56863560993217765</c:v>
                </c:pt>
                <c:pt idx="365">
                  <c:v>0.5690930057441197</c:v>
                </c:pt>
                <c:pt idx="366">
                  <c:v>0.56954980164080604</c:v>
                </c:pt>
                <c:pt idx="367">
                  <c:v>0.57000478839054824</c:v>
                </c:pt>
                <c:pt idx="368">
                  <c:v>0.57045973739451739</c:v>
                </c:pt>
                <c:pt idx="369">
                  <c:v>0.570911132322655</c:v>
                </c:pt>
                <c:pt idx="370">
                  <c:v>0.57136234692682386</c:v>
                </c:pt>
                <c:pt idx="371">
                  <c:v>0.57181306045562852</c:v>
                </c:pt>
                <c:pt idx="372">
                  <c:v>0.57226364438249799</c:v>
                </c:pt>
                <c:pt idx="373">
                  <c:v>0.57271077971563789</c:v>
                </c:pt>
                <c:pt idx="374">
                  <c:v>0.57315696606183952</c:v>
                </c:pt>
                <c:pt idx="375">
                  <c:v>0.57360170965115165</c:v>
                </c:pt>
                <c:pt idx="376">
                  <c:v>0.57404616604974101</c:v>
                </c:pt>
                <c:pt idx="377">
                  <c:v>0.57448993069812782</c:v>
                </c:pt>
                <c:pt idx="378">
                  <c:v>0.57493005348639759</c:v>
                </c:pt>
                <c:pt idx="379">
                  <c:v>0.57536828270153628</c:v>
                </c:pt>
                <c:pt idx="380">
                  <c:v>0.57580646305348904</c:v>
                </c:pt>
                <c:pt idx="381">
                  <c:v>0.57624423282456538</c:v>
                </c:pt>
                <c:pt idx="382">
                  <c:v>0.57668105162713368</c:v>
                </c:pt>
                <c:pt idx="383">
                  <c:v>0.57711590803698676</c:v>
                </c:pt>
                <c:pt idx="384">
                  <c:v>0.57754909830446077</c:v>
                </c:pt>
                <c:pt idx="385">
                  <c:v>0.57798216543623571</c:v>
                </c:pt>
                <c:pt idx="386">
                  <c:v>0.57841213992550256</c:v>
                </c:pt>
                <c:pt idx="387">
                  <c:v>0.57884207617585226</c:v>
                </c:pt>
                <c:pt idx="388">
                  <c:v>0.5792709861822305</c:v>
                </c:pt>
                <c:pt idx="389">
                  <c:v>0.57969857440222305</c:v>
                </c:pt>
                <c:pt idx="390">
                  <c:v>0.58012256722459477</c:v>
                </c:pt>
                <c:pt idx="391">
                  <c:v>0.58054288312962132</c:v>
                </c:pt>
                <c:pt idx="392">
                  <c:v>0.5809621143097935</c:v>
                </c:pt>
                <c:pt idx="393">
                  <c:v>0.58138054562053487</c:v>
                </c:pt>
                <c:pt idx="394">
                  <c:v>0.5817982492792475</c:v>
                </c:pt>
                <c:pt idx="395">
                  <c:v>0.5822155581906292</c:v>
                </c:pt>
                <c:pt idx="396">
                  <c:v>0.58263125256417703</c:v>
                </c:pt>
                <c:pt idx="397">
                  <c:v>0.58304556041035449</c:v>
                </c:pt>
                <c:pt idx="398">
                  <c:v>0.5834577113918995</c:v>
                </c:pt>
                <c:pt idx="399">
                  <c:v>0.58386701916323258</c:v>
                </c:pt>
                <c:pt idx="400">
                  <c:v>0.58427413017429253</c:v>
                </c:pt>
                <c:pt idx="401">
                  <c:v>0.58467805564942965</c:v>
                </c:pt>
                <c:pt idx="402">
                  <c:v>0.58508112334317464</c:v>
                </c:pt>
                <c:pt idx="403">
                  <c:v>0.58548336155098335</c:v>
                </c:pt>
                <c:pt idx="404">
                  <c:v>0.5858841449135781</c:v>
                </c:pt>
                <c:pt idx="405">
                  <c:v>0.58628461248994812</c:v>
                </c:pt>
                <c:pt idx="406">
                  <c:v>0.5866834793822544</c:v>
                </c:pt>
                <c:pt idx="407">
                  <c:v>0.58708199425761221</c:v>
                </c:pt>
                <c:pt idx="408">
                  <c:v>0.58748021675147821</c:v>
                </c:pt>
                <c:pt idx="409">
                  <c:v>0.58787584882643151</c:v>
                </c:pt>
                <c:pt idx="410">
                  <c:v>0.58827034377294529</c:v>
                </c:pt>
                <c:pt idx="411">
                  <c:v>0.58866427136328303</c:v>
                </c:pt>
                <c:pt idx="412">
                  <c:v>0.58905578524745983</c:v>
                </c:pt>
                <c:pt idx="413">
                  <c:v>0.58944673520303359</c:v>
                </c:pt>
                <c:pt idx="414">
                  <c:v>0.58983725839903289</c:v>
                </c:pt>
                <c:pt idx="415">
                  <c:v>0.59022706967728356</c:v>
                </c:pt>
                <c:pt idx="416">
                  <c:v>0.5906159628907991</c:v>
                </c:pt>
                <c:pt idx="417">
                  <c:v>0.59100446736303669</c:v>
                </c:pt>
                <c:pt idx="418">
                  <c:v>0.59139212285630804</c:v>
                </c:pt>
                <c:pt idx="419">
                  <c:v>0.5917784086122807</c:v>
                </c:pt>
                <c:pt idx="420">
                  <c:v>0.59216447667432415</c:v>
                </c:pt>
                <c:pt idx="421">
                  <c:v>0.59254906390118212</c:v>
                </c:pt>
                <c:pt idx="422">
                  <c:v>0.59293248789504727</c:v>
                </c:pt>
                <c:pt idx="423">
                  <c:v>0.59331576450120238</c:v>
                </c:pt>
                <c:pt idx="424">
                  <c:v>0.59369725902869563</c:v>
                </c:pt>
                <c:pt idx="425">
                  <c:v>0.59407822885410988</c:v>
                </c:pt>
                <c:pt idx="426">
                  <c:v>0.59445870201078155</c:v>
                </c:pt>
                <c:pt idx="427">
                  <c:v>0.5948382961194586</c:v>
                </c:pt>
                <c:pt idx="428">
                  <c:v>0.59521609143792364</c:v>
                </c:pt>
                <c:pt idx="429">
                  <c:v>0.59559280496598432</c:v>
                </c:pt>
                <c:pt idx="430">
                  <c:v>0.59596921155853744</c:v>
                </c:pt>
                <c:pt idx="431">
                  <c:v>0.59634527182480013</c:v>
                </c:pt>
                <c:pt idx="432">
                  <c:v>0.59672030433566758</c:v>
                </c:pt>
                <c:pt idx="433">
                  <c:v>0.59709337126401452</c:v>
                </c:pt>
                <c:pt idx="434">
                  <c:v>0.59746574185459767</c:v>
                </c:pt>
                <c:pt idx="435">
                  <c:v>0.59783667812212549</c:v>
                </c:pt>
                <c:pt idx="436">
                  <c:v>0.59820736125950946</c:v>
                </c:pt>
                <c:pt idx="437">
                  <c:v>0.59857771907418089</c:v>
                </c:pt>
                <c:pt idx="438">
                  <c:v>0.5989451752306717</c:v>
                </c:pt>
                <c:pt idx="439">
                  <c:v>0.59931258673974064</c:v>
                </c:pt>
                <c:pt idx="440">
                  <c:v>0.59967905565684165</c:v>
                </c:pt>
                <c:pt idx="441">
                  <c:v>0.60004421210116266</c:v>
                </c:pt>
                <c:pt idx="442">
                  <c:v>0.60040566497719883</c:v>
                </c:pt>
                <c:pt idx="443">
                  <c:v>0.60076679684692558</c:v>
                </c:pt>
                <c:pt idx="444">
                  <c:v>0.60112775034943444</c:v>
                </c:pt>
                <c:pt idx="445">
                  <c:v>0.60148687878166363</c:v>
                </c:pt>
                <c:pt idx="446">
                  <c:v>0.6018440093583638</c:v>
                </c:pt>
                <c:pt idx="447">
                  <c:v>0.60219955305199935</c:v>
                </c:pt>
                <c:pt idx="448">
                  <c:v>0.60255487608929448</c:v>
                </c:pt>
                <c:pt idx="449">
                  <c:v>0.60290723403134083</c:v>
                </c:pt>
                <c:pt idx="450">
                  <c:v>0.6032595900572495</c:v>
                </c:pt>
                <c:pt idx="451">
                  <c:v>0.60361006396582673</c:v>
                </c:pt>
                <c:pt idx="452">
                  <c:v>0.60395995813976633</c:v>
                </c:pt>
                <c:pt idx="453">
                  <c:v>0.60430934306393069</c:v>
                </c:pt>
                <c:pt idx="454">
                  <c:v>0.60465697304402399</c:v>
                </c:pt>
                <c:pt idx="455">
                  <c:v>0.6050036764141179</c:v>
                </c:pt>
                <c:pt idx="456">
                  <c:v>0.60535021687604995</c:v>
                </c:pt>
                <c:pt idx="457">
                  <c:v>0.60569641194429547</c:v>
                </c:pt>
                <c:pt idx="458">
                  <c:v>0.60604243784613065</c:v>
                </c:pt>
                <c:pt idx="459">
                  <c:v>0.6063883921017692</c:v>
                </c:pt>
                <c:pt idx="460">
                  <c:v>0.606734330531986</c:v>
                </c:pt>
                <c:pt idx="461">
                  <c:v>0.60708010664960232</c:v>
                </c:pt>
                <c:pt idx="462">
                  <c:v>0.60742328442160332</c:v>
                </c:pt>
                <c:pt idx="463">
                  <c:v>0.60776507197790053</c:v>
                </c:pt>
                <c:pt idx="464">
                  <c:v>0.60810623297567845</c:v>
                </c:pt>
                <c:pt idx="465">
                  <c:v>0.60844713754656965</c:v>
                </c:pt>
                <c:pt idx="466">
                  <c:v>0.60878797959358855</c:v>
                </c:pt>
                <c:pt idx="467">
                  <c:v>0.6091284730958928</c:v>
                </c:pt>
                <c:pt idx="468">
                  <c:v>0.60946843915116311</c:v>
                </c:pt>
                <c:pt idx="469">
                  <c:v>0.60980831196202723</c:v>
                </c:pt>
                <c:pt idx="470">
                  <c:v>0.61014756268325965</c:v>
                </c:pt>
                <c:pt idx="471">
                  <c:v>0.61048665098135657</c:v>
                </c:pt>
                <c:pt idx="472">
                  <c:v>0.6108240022984831</c:v>
                </c:pt>
                <c:pt idx="473">
                  <c:v>0.61116087255751794</c:v>
                </c:pt>
                <c:pt idx="474">
                  <c:v>0.6114971957258043</c:v>
                </c:pt>
                <c:pt idx="475">
                  <c:v>0.61183270940426027</c:v>
                </c:pt>
                <c:pt idx="476">
                  <c:v>0.6121681030524706</c:v>
                </c:pt>
                <c:pt idx="477">
                  <c:v>0.61250341453893764</c:v>
                </c:pt>
                <c:pt idx="478">
                  <c:v>0.61283832538663408</c:v>
                </c:pt>
                <c:pt idx="479">
                  <c:v>0.61317206655720569</c:v>
                </c:pt>
                <c:pt idx="480">
                  <c:v>0.61350574734246499</c:v>
                </c:pt>
                <c:pt idx="481">
                  <c:v>0.61383936993151489</c:v>
                </c:pt>
                <c:pt idx="482">
                  <c:v>0.61417124772748521</c:v>
                </c:pt>
                <c:pt idx="483">
                  <c:v>0.61450231913544251</c:v>
                </c:pt>
                <c:pt idx="484">
                  <c:v>0.61483265201308657</c:v>
                </c:pt>
                <c:pt idx="485">
                  <c:v>0.61516288373854766</c:v>
                </c:pt>
                <c:pt idx="486">
                  <c:v>0.6154924935368129</c:v>
                </c:pt>
                <c:pt idx="487">
                  <c:v>0.61582168186372765</c:v>
                </c:pt>
                <c:pt idx="488">
                  <c:v>0.61615085094486111</c:v>
                </c:pt>
                <c:pt idx="489">
                  <c:v>0.61647962203245865</c:v>
                </c:pt>
                <c:pt idx="490">
                  <c:v>0.61680803200380974</c:v>
                </c:pt>
                <c:pt idx="491">
                  <c:v>0.61713521058039211</c:v>
                </c:pt>
                <c:pt idx="492">
                  <c:v>0.61746221957638592</c:v>
                </c:pt>
                <c:pt idx="493">
                  <c:v>0.61778887054849563</c:v>
                </c:pt>
                <c:pt idx="494">
                  <c:v>0.61811549169112878</c:v>
                </c:pt>
                <c:pt idx="495">
                  <c:v>0.61844180297329077</c:v>
                </c:pt>
                <c:pt idx="496">
                  <c:v>0.61876783481997677</c:v>
                </c:pt>
                <c:pt idx="497">
                  <c:v>0.6190932594937999</c:v>
                </c:pt>
                <c:pt idx="498">
                  <c:v>0.61941465305008181</c:v>
                </c:pt>
                <c:pt idx="499">
                  <c:v>0.61973604252773762</c:v>
                </c:pt>
                <c:pt idx="500">
                  <c:v>0.62005653542788575</c:v>
                </c:pt>
                <c:pt idx="501">
                  <c:v>0.62037607277152462</c:v>
                </c:pt>
                <c:pt idx="502">
                  <c:v>0.6206947493830911</c:v>
                </c:pt>
                <c:pt idx="503">
                  <c:v>0.62101309668038807</c:v>
                </c:pt>
                <c:pt idx="504">
                  <c:v>0.62133107276818644</c:v>
                </c:pt>
                <c:pt idx="505">
                  <c:v>0.621648438663848</c:v>
                </c:pt>
                <c:pt idx="506">
                  <c:v>0.62196539588122957</c:v>
                </c:pt>
                <c:pt idx="507">
                  <c:v>0.62228156918321331</c:v>
                </c:pt>
                <c:pt idx="508">
                  <c:v>0.62259764986069632</c:v>
                </c:pt>
                <c:pt idx="509">
                  <c:v>0.62291310549019063</c:v>
                </c:pt>
                <c:pt idx="510">
                  <c:v>0.62322772050416264</c:v>
                </c:pt>
                <c:pt idx="511">
                  <c:v>0.62354070829820063</c:v>
                </c:pt>
                <c:pt idx="512">
                  <c:v>0.62385278322954163</c:v>
                </c:pt>
                <c:pt idx="513">
                  <c:v>0.62416461748680396</c:v>
                </c:pt>
                <c:pt idx="514">
                  <c:v>0.62447489301524461</c:v>
                </c:pt>
                <c:pt idx="515">
                  <c:v>0.62478457516866504</c:v>
                </c:pt>
                <c:pt idx="516">
                  <c:v>0.62509294923383063</c:v>
                </c:pt>
                <c:pt idx="517">
                  <c:v>0.62540130585655529</c:v>
                </c:pt>
                <c:pt idx="518">
                  <c:v>0.62570889878375013</c:v>
                </c:pt>
                <c:pt idx="519">
                  <c:v>0.6260146486035878</c:v>
                </c:pt>
                <c:pt idx="520">
                  <c:v>0.62632008655745863</c:v>
                </c:pt>
                <c:pt idx="521">
                  <c:v>0.62662505399588886</c:v>
                </c:pt>
                <c:pt idx="522">
                  <c:v>0.62692940642587203</c:v>
                </c:pt>
                <c:pt idx="523">
                  <c:v>0.62723335381495859</c:v>
                </c:pt>
                <c:pt idx="524">
                  <c:v>0.62753441208945715</c:v>
                </c:pt>
                <c:pt idx="525">
                  <c:v>0.62783525262671747</c:v>
                </c:pt>
                <c:pt idx="526">
                  <c:v>0.62813586539529664</c:v>
                </c:pt>
                <c:pt idx="527">
                  <c:v>0.62843594108155754</c:v>
                </c:pt>
                <c:pt idx="528">
                  <c:v>0.62873588026200589</c:v>
                </c:pt>
                <c:pt idx="529">
                  <c:v>0.62903530883960368</c:v>
                </c:pt>
                <c:pt idx="530">
                  <c:v>0.6293344008313515</c:v>
                </c:pt>
                <c:pt idx="531">
                  <c:v>0.6296327485569807</c:v>
                </c:pt>
                <c:pt idx="532">
                  <c:v>0.62993093634094244</c:v>
                </c:pt>
                <c:pt idx="533">
                  <c:v>0.63022838081346533</c:v>
                </c:pt>
                <c:pt idx="534">
                  <c:v>0.63052556812414884</c:v>
                </c:pt>
                <c:pt idx="535">
                  <c:v>0.63082246039636525</c:v>
                </c:pt>
                <c:pt idx="536">
                  <c:v>0.63111795042679364</c:v>
                </c:pt>
                <c:pt idx="537">
                  <c:v>0.63141276040012551</c:v>
                </c:pt>
                <c:pt idx="538">
                  <c:v>0.63170685636181512</c:v>
                </c:pt>
                <c:pt idx="539">
                  <c:v>0.6320007118795018</c:v>
                </c:pt>
                <c:pt idx="540">
                  <c:v>0.63229250953576666</c:v>
                </c:pt>
                <c:pt idx="541">
                  <c:v>0.63258422644969581</c:v>
                </c:pt>
                <c:pt idx="542">
                  <c:v>0.63287587299019377</c:v>
                </c:pt>
                <c:pt idx="543">
                  <c:v>0.63316732542510168</c:v>
                </c:pt>
                <c:pt idx="544">
                  <c:v>0.63345797114310864</c:v>
                </c:pt>
                <c:pt idx="545">
                  <c:v>0.63374840469364757</c:v>
                </c:pt>
                <c:pt idx="546">
                  <c:v>0.63403805928492063</c:v>
                </c:pt>
                <c:pt idx="547">
                  <c:v>0.63432680894923887</c:v>
                </c:pt>
                <c:pt idx="548">
                  <c:v>0.63461501504468998</c:v>
                </c:pt>
                <c:pt idx="549">
                  <c:v>0.63490317195253687</c:v>
                </c:pt>
                <c:pt idx="550">
                  <c:v>0.63519057463638584</c:v>
                </c:pt>
                <c:pt idx="551">
                  <c:v>0.63547702371685122</c:v>
                </c:pt>
                <c:pt idx="552">
                  <c:v>0.63576237017433324</c:v>
                </c:pt>
                <c:pt idx="553">
                  <c:v>0.63604691129099244</c:v>
                </c:pt>
                <c:pt idx="554">
                  <c:v>0.63633076630390062</c:v>
                </c:pt>
                <c:pt idx="555">
                  <c:v>0.63661434807461825</c:v>
                </c:pt>
                <c:pt idx="556">
                  <c:v>0.63689792890644514</c:v>
                </c:pt>
                <c:pt idx="557">
                  <c:v>0.63718017819566453</c:v>
                </c:pt>
                <c:pt idx="558">
                  <c:v>0.6374620160923482</c:v>
                </c:pt>
                <c:pt idx="559">
                  <c:v>0.63774373229395576</c:v>
                </c:pt>
                <c:pt idx="560">
                  <c:v>0.63802448777443665</c:v>
                </c:pt>
                <c:pt idx="561">
                  <c:v>0.63830509194513763</c:v>
                </c:pt>
                <c:pt idx="562">
                  <c:v>0.63858553716585265</c:v>
                </c:pt>
                <c:pt idx="563">
                  <c:v>0.63886465505071965</c:v>
                </c:pt>
                <c:pt idx="564">
                  <c:v>0.6391435958591819</c:v>
                </c:pt>
                <c:pt idx="565">
                  <c:v>0.63942198911308268</c:v>
                </c:pt>
                <c:pt idx="566">
                  <c:v>0.63970005801700625</c:v>
                </c:pt>
                <c:pt idx="567">
                  <c:v>0.6399769551282386</c:v>
                </c:pt>
                <c:pt idx="568">
                  <c:v>0.64025286741386889</c:v>
                </c:pt>
                <c:pt idx="569">
                  <c:v>0.64052803679412318</c:v>
                </c:pt>
                <c:pt idx="570">
                  <c:v>0.64080169261634556</c:v>
                </c:pt>
                <c:pt idx="571">
                  <c:v>0.6410743759476295</c:v>
                </c:pt>
                <c:pt idx="572">
                  <c:v>0.6413467803447096</c:v>
                </c:pt>
                <c:pt idx="573">
                  <c:v>0.64161851728648134</c:v>
                </c:pt>
                <c:pt idx="574">
                  <c:v>0.64188988117839485</c:v>
                </c:pt>
                <c:pt idx="575">
                  <c:v>0.64216038081228666</c:v>
                </c:pt>
                <c:pt idx="576">
                  <c:v>0.64243038662797569</c:v>
                </c:pt>
                <c:pt idx="577">
                  <c:v>0.64269983016410503</c:v>
                </c:pt>
                <c:pt idx="578">
                  <c:v>0.64296845686930348</c:v>
                </c:pt>
                <c:pt idx="579">
                  <c:v>0.64323683514335694</c:v>
                </c:pt>
                <c:pt idx="580">
                  <c:v>0.64350334732538073</c:v>
                </c:pt>
                <c:pt idx="581">
                  <c:v>0.64376935033343985</c:v>
                </c:pt>
                <c:pt idx="582">
                  <c:v>0.64403477184410463</c:v>
                </c:pt>
                <c:pt idx="583">
                  <c:v>0.64430015040062361</c:v>
                </c:pt>
                <c:pt idx="584">
                  <c:v>0.64456538380454853</c:v>
                </c:pt>
                <c:pt idx="585">
                  <c:v>0.64483004905956665</c:v>
                </c:pt>
                <c:pt idx="586">
                  <c:v>0.64509404336717802</c:v>
                </c:pt>
                <c:pt idx="587">
                  <c:v>0.64535803115754564</c:v>
                </c:pt>
                <c:pt idx="588">
                  <c:v>0.64562134872870969</c:v>
                </c:pt>
                <c:pt idx="589">
                  <c:v>0.64588365784169177</c:v>
                </c:pt>
                <c:pt idx="590">
                  <c:v>0.64614590840159036</c:v>
                </c:pt>
                <c:pt idx="591">
                  <c:v>0.6464073230602847</c:v>
                </c:pt>
                <c:pt idx="592">
                  <c:v>0.64666861875261361</c:v>
                </c:pt>
                <c:pt idx="593">
                  <c:v>0.64692932873042264</c:v>
                </c:pt>
                <c:pt idx="594">
                  <c:v>0.64719000053699482</c:v>
                </c:pt>
                <c:pt idx="595">
                  <c:v>0.64745027941402467</c:v>
                </c:pt>
                <c:pt idx="596">
                  <c:v>0.64770995455659819</c:v>
                </c:pt>
                <c:pt idx="597">
                  <c:v>0.64796900646354527</c:v>
                </c:pt>
                <c:pt idx="598">
                  <c:v>0.6482279612170877</c:v>
                </c:pt>
                <c:pt idx="599">
                  <c:v>0.64848611796682554</c:v>
                </c:pt>
                <c:pt idx="600">
                  <c:v>0.64874396961192271</c:v>
                </c:pt>
                <c:pt idx="601">
                  <c:v>0.64900171333588086</c:v>
                </c:pt>
                <c:pt idx="602">
                  <c:v>0.64925899528182063</c:v>
                </c:pt>
                <c:pt idx="603">
                  <c:v>0.64951464333720343</c:v>
                </c:pt>
                <c:pt idx="604">
                  <c:v>0.64977024167712594</c:v>
                </c:pt>
                <c:pt idx="605">
                  <c:v>0.65002569740998684</c:v>
                </c:pt>
                <c:pt idx="606">
                  <c:v>0.65028104693614963</c:v>
                </c:pt>
                <c:pt idx="607">
                  <c:v>0.65053561174607877</c:v>
                </c:pt>
                <c:pt idx="608">
                  <c:v>0.65078881308146275</c:v>
                </c:pt>
                <c:pt idx="609">
                  <c:v>0.65104197907898365</c:v>
                </c:pt>
                <c:pt idx="610">
                  <c:v>0.65129471296960428</c:v>
                </c:pt>
                <c:pt idx="611">
                  <c:v>0.65154656975723446</c:v>
                </c:pt>
                <c:pt idx="612">
                  <c:v>0.65179838167143711</c:v>
                </c:pt>
                <c:pt idx="613">
                  <c:v>0.65205016855848208</c:v>
                </c:pt>
                <c:pt idx="614">
                  <c:v>0.65230165589935762</c:v>
                </c:pt>
                <c:pt idx="615">
                  <c:v>0.65255241885741988</c:v>
                </c:pt>
                <c:pt idx="616">
                  <c:v>0.65280291725526562</c:v>
                </c:pt>
                <c:pt idx="617">
                  <c:v>0.65305291172270052</c:v>
                </c:pt>
                <c:pt idx="618">
                  <c:v>0.65330248924047274</c:v>
                </c:pt>
                <c:pt idx="619">
                  <c:v>0.6535508165454218</c:v>
                </c:pt>
                <c:pt idx="620">
                  <c:v>0.65379843192449483</c:v>
                </c:pt>
                <c:pt idx="621">
                  <c:v>0.65404581464686473</c:v>
                </c:pt>
                <c:pt idx="622">
                  <c:v>0.65429257486180381</c:v>
                </c:pt>
                <c:pt idx="623">
                  <c:v>0.65453756850498279</c:v>
                </c:pt>
                <c:pt idx="624">
                  <c:v>0.65478244511326922</c:v>
                </c:pt>
                <c:pt idx="625">
                  <c:v>0.65502688697392664</c:v>
                </c:pt>
                <c:pt idx="626">
                  <c:v>0.65527105705466326</c:v>
                </c:pt>
                <c:pt idx="627">
                  <c:v>0.65551509312322065</c:v>
                </c:pt>
                <c:pt idx="628">
                  <c:v>0.65575876500302155</c:v>
                </c:pt>
                <c:pt idx="629">
                  <c:v>0.65600216796289124</c:v>
                </c:pt>
                <c:pt idx="630">
                  <c:v>0.65624518686830302</c:v>
                </c:pt>
                <c:pt idx="631">
                  <c:v>0.65648727876260959</c:v>
                </c:pt>
                <c:pt idx="632">
                  <c:v>0.65672935139715205</c:v>
                </c:pt>
                <c:pt idx="633">
                  <c:v>0.65697043504082975</c:v>
                </c:pt>
                <c:pt idx="634">
                  <c:v>0.65721139079974089</c:v>
                </c:pt>
                <c:pt idx="635">
                  <c:v>0.65745172300045163</c:v>
                </c:pt>
                <c:pt idx="636">
                  <c:v>0.65769088874362913</c:v>
                </c:pt>
                <c:pt idx="637">
                  <c:v>0.65792973207688521</c:v>
                </c:pt>
                <c:pt idx="638">
                  <c:v>0.65816766726176812</c:v>
                </c:pt>
                <c:pt idx="639">
                  <c:v>0.65840540701689698</c:v>
                </c:pt>
                <c:pt idx="640">
                  <c:v>0.65864295577503795</c:v>
                </c:pt>
                <c:pt idx="641">
                  <c:v>0.65888025290997843</c:v>
                </c:pt>
                <c:pt idx="642">
                  <c:v>0.65911672353448325</c:v>
                </c:pt>
                <c:pt idx="643">
                  <c:v>0.65935278194350544</c:v>
                </c:pt>
                <c:pt idx="644">
                  <c:v>0.65958825953552658</c:v>
                </c:pt>
                <c:pt idx="645">
                  <c:v>0.65982370894216125</c:v>
                </c:pt>
                <c:pt idx="646">
                  <c:v>0.66005910875154283</c:v>
                </c:pt>
                <c:pt idx="647">
                  <c:v>0.66029413050619656</c:v>
                </c:pt>
                <c:pt idx="648">
                  <c:v>0.66052821676178275</c:v>
                </c:pt>
                <c:pt idx="649">
                  <c:v>0.66076229104046214</c:v>
                </c:pt>
                <c:pt idx="650">
                  <c:v>0.6609961946259687</c:v>
                </c:pt>
                <c:pt idx="651">
                  <c:v>0.66122964006634521</c:v>
                </c:pt>
                <c:pt idx="652">
                  <c:v>0.66146251383051702</c:v>
                </c:pt>
                <c:pt idx="653">
                  <c:v>0.66169467834701035</c:v>
                </c:pt>
                <c:pt idx="654">
                  <c:v>0.6619262098666906</c:v>
                </c:pt>
                <c:pt idx="655">
                  <c:v>0.66215773438188719</c:v>
                </c:pt>
                <c:pt idx="656">
                  <c:v>0.66238914851069963</c:v>
                </c:pt>
                <c:pt idx="657">
                  <c:v>0.66262017381296978</c:v>
                </c:pt>
                <c:pt idx="658">
                  <c:v>0.66284998787945393</c:v>
                </c:pt>
                <c:pt idx="659">
                  <c:v>0.66307918543012145</c:v>
                </c:pt>
                <c:pt idx="660">
                  <c:v>0.66330832580829302</c:v>
                </c:pt>
                <c:pt idx="661">
                  <c:v>0.66353682082521059</c:v>
                </c:pt>
                <c:pt idx="662">
                  <c:v>0.66376528286120962</c:v>
                </c:pt>
                <c:pt idx="663">
                  <c:v>0.6639931207321691</c:v>
                </c:pt>
                <c:pt idx="664">
                  <c:v>0.66421999063389014</c:v>
                </c:pt>
                <c:pt idx="665">
                  <c:v>0.66444681634703229</c:v>
                </c:pt>
                <c:pt idx="666">
                  <c:v>0.66467347431091695</c:v>
                </c:pt>
                <c:pt idx="667">
                  <c:v>0.66489985988533828</c:v>
                </c:pt>
                <c:pt idx="668">
                  <c:v>0.66512620591107463</c:v>
                </c:pt>
                <c:pt idx="669">
                  <c:v>0.66535212841036906</c:v>
                </c:pt>
                <c:pt idx="670">
                  <c:v>0.66557778912823629</c:v>
                </c:pt>
                <c:pt idx="671">
                  <c:v>0.66580269280992066</c:v>
                </c:pt>
                <c:pt idx="672">
                  <c:v>0.66602663745246926</c:v>
                </c:pt>
                <c:pt idx="673">
                  <c:v>0.66624930758503986</c:v>
                </c:pt>
                <c:pt idx="674">
                  <c:v>0.66647187997767565</c:v>
                </c:pt>
                <c:pt idx="675">
                  <c:v>0.66669433511119913</c:v>
                </c:pt>
                <c:pt idx="676">
                  <c:v>0.66691669877341064</c:v>
                </c:pt>
                <c:pt idx="677">
                  <c:v>0.66713887477871225</c:v>
                </c:pt>
                <c:pt idx="678">
                  <c:v>0.66736033734760125</c:v>
                </c:pt>
                <c:pt idx="679">
                  <c:v>0.66758031412830665</c:v>
                </c:pt>
                <c:pt idx="680">
                  <c:v>0.66780004588018116</c:v>
                </c:pt>
                <c:pt idx="681">
                  <c:v>0.66801931903754275</c:v>
                </c:pt>
                <c:pt idx="682">
                  <c:v>0.66823740999766756</c:v>
                </c:pt>
                <c:pt idx="683">
                  <c:v>0.66845545759894365</c:v>
                </c:pt>
                <c:pt idx="684">
                  <c:v>0.6686727540405869</c:v>
                </c:pt>
                <c:pt idx="685">
                  <c:v>0.66889003705073746</c:v>
                </c:pt>
                <c:pt idx="686">
                  <c:v>0.66910729639538624</c:v>
                </c:pt>
                <c:pt idx="687">
                  <c:v>0.66932388159738965</c:v>
                </c:pt>
                <c:pt idx="688">
                  <c:v>0.66954032076340664</c:v>
                </c:pt>
                <c:pt idx="689">
                  <c:v>0.66975616486790357</c:v>
                </c:pt>
                <c:pt idx="690">
                  <c:v>0.66997183446680086</c:v>
                </c:pt>
                <c:pt idx="691">
                  <c:v>0.6701873845236016</c:v>
                </c:pt>
                <c:pt idx="692">
                  <c:v>0.67040273025616914</c:v>
                </c:pt>
                <c:pt idx="693">
                  <c:v>0.67061780399405668</c:v>
                </c:pt>
                <c:pt idx="694">
                  <c:v>0.67083232774599422</c:v>
                </c:pt>
                <c:pt idx="695">
                  <c:v>0.67104628626226703</c:v>
                </c:pt>
                <c:pt idx="696">
                  <c:v>0.67125994257451405</c:v>
                </c:pt>
                <c:pt idx="697">
                  <c:v>0.67147311896969264</c:v>
                </c:pt>
                <c:pt idx="698">
                  <c:v>0.67168539026151231</c:v>
                </c:pt>
                <c:pt idx="699">
                  <c:v>0.67189749180310343</c:v>
                </c:pt>
                <c:pt idx="700">
                  <c:v>0.67210891917136961</c:v>
                </c:pt>
                <c:pt idx="701">
                  <c:v>0.67232031862993824</c:v>
                </c:pt>
                <c:pt idx="702">
                  <c:v>0.67253170033655263</c:v>
                </c:pt>
                <c:pt idx="703">
                  <c:v>0.67274262289598386</c:v>
                </c:pt>
                <c:pt idx="704">
                  <c:v>0.67295345110335625</c:v>
                </c:pt>
                <c:pt idx="705">
                  <c:v>0.67316414080890852</c:v>
                </c:pt>
                <c:pt idx="706">
                  <c:v>0.67337316793952262</c:v>
                </c:pt>
                <c:pt idx="707">
                  <c:v>0.67358171739543105</c:v>
                </c:pt>
                <c:pt idx="708">
                  <c:v>0.67379006901363925</c:v>
                </c:pt>
                <c:pt idx="709">
                  <c:v>0.67399803309341166</c:v>
                </c:pt>
                <c:pt idx="710">
                  <c:v>0.67420575398964244</c:v>
                </c:pt>
                <c:pt idx="711">
                  <c:v>0.6744121420357625</c:v>
                </c:pt>
                <c:pt idx="712">
                  <c:v>0.67461760107208968</c:v>
                </c:pt>
                <c:pt idx="713">
                  <c:v>0.67482279625834662</c:v>
                </c:pt>
                <c:pt idx="714">
                  <c:v>0.67502749646912596</c:v>
                </c:pt>
                <c:pt idx="715">
                  <c:v>0.67523207410230723</c:v>
                </c:pt>
                <c:pt idx="716">
                  <c:v>0.67543627024371344</c:v>
                </c:pt>
                <c:pt idx="717">
                  <c:v>0.67564026552049006</c:v>
                </c:pt>
                <c:pt idx="718">
                  <c:v>0.67584424732786819</c:v>
                </c:pt>
                <c:pt idx="719">
                  <c:v>0.67604796264715905</c:v>
                </c:pt>
                <c:pt idx="720">
                  <c:v>0.67625115699965765</c:v>
                </c:pt>
                <c:pt idx="721">
                  <c:v>0.6764539905598429</c:v>
                </c:pt>
                <c:pt idx="722">
                  <c:v>0.67665577011931011</c:v>
                </c:pt>
                <c:pt idx="723">
                  <c:v>0.67685696934180561</c:v>
                </c:pt>
                <c:pt idx="724">
                  <c:v>0.67705766460141892</c:v>
                </c:pt>
                <c:pt idx="725">
                  <c:v>0.67725824018765668</c:v>
                </c:pt>
                <c:pt idx="726">
                  <c:v>0.67745879125206609</c:v>
                </c:pt>
                <c:pt idx="727">
                  <c:v>0.67765912096939085</c:v>
                </c:pt>
                <c:pt idx="728">
                  <c:v>0.6778594204354037</c:v>
                </c:pt>
                <c:pt idx="729">
                  <c:v>0.67805939694556461</c:v>
                </c:pt>
                <c:pt idx="730">
                  <c:v>0.67825883856927605</c:v>
                </c:pt>
                <c:pt idx="731">
                  <c:v>0.67845787319128581</c:v>
                </c:pt>
                <c:pt idx="732">
                  <c:v>0.6786563432661219</c:v>
                </c:pt>
                <c:pt idx="733">
                  <c:v>0.67885467851758152</c:v>
                </c:pt>
                <c:pt idx="734">
                  <c:v>0.67905203264305913</c:v>
                </c:pt>
                <c:pt idx="735">
                  <c:v>0.67924927305564953</c:v>
                </c:pt>
                <c:pt idx="736">
                  <c:v>0.67944613286255362</c:v>
                </c:pt>
                <c:pt idx="737">
                  <c:v>0.67964292635751933</c:v>
                </c:pt>
                <c:pt idx="738">
                  <c:v>0.67983906884836265</c:v>
                </c:pt>
                <c:pt idx="739">
                  <c:v>0.68003494745936788</c:v>
                </c:pt>
                <c:pt idx="740">
                  <c:v>0.680230685384417</c:v>
                </c:pt>
                <c:pt idx="741">
                  <c:v>0.68042588753871214</c:v>
                </c:pt>
                <c:pt idx="742">
                  <c:v>0.68062085548786377</c:v>
                </c:pt>
                <c:pt idx="743">
                  <c:v>0.68081581694009374</c:v>
                </c:pt>
                <c:pt idx="744">
                  <c:v>0.68101058984883156</c:v>
                </c:pt>
                <c:pt idx="745">
                  <c:v>0.6812053414774385</c:v>
                </c:pt>
                <c:pt idx="746">
                  <c:v>0.68139999642368199</c:v>
                </c:pt>
                <c:pt idx="747">
                  <c:v>0.68159428812365241</c:v>
                </c:pt>
                <c:pt idx="748">
                  <c:v>0.68178821554960156</c:v>
                </c:pt>
                <c:pt idx="749">
                  <c:v>0.68198134482373818</c:v>
                </c:pt>
                <c:pt idx="750">
                  <c:v>0.68217439500683841</c:v>
                </c:pt>
                <c:pt idx="751">
                  <c:v>0.68236737886715271</c:v>
                </c:pt>
                <c:pt idx="752">
                  <c:v>0.68256009373671656</c:v>
                </c:pt>
                <c:pt idx="753">
                  <c:v>0.68275275647342148</c:v>
                </c:pt>
                <c:pt idx="754">
                  <c:v>0.68294442921855036</c:v>
                </c:pt>
                <c:pt idx="755">
                  <c:v>0.6831358593662239</c:v>
                </c:pt>
                <c:pt idx="756">
                  <c:v>0.68332691580939886</c:v>
                </c:pt>
                <c:pt idx="757">
                  <c:v>0.6835176068866935</c:v>
                </c:pt>
                <c:pt idx="758">
                  <c:v>0.68370824346200365</c:v>
                </c:pt>
                <c:pt idx="759">
                  <c:v>0.68389832686020868</c:v>
                </c:pt>
                <c:pt idx="760">
                  <c:v>0.68408812539620656</c:v>
                </c:pt>
                <c:pt idx="761">
                  <c:v>0.68427784429208161</c:v>
                </c:pt>
                <c:pt idx="762">
                  <c:v>0.68446749889546132</c:v>
                </c:pt>
                <c:pt idx="763">
                  <c:v>0.6846569634371612</c:v>
                </c:pt>
                <c:pt idx="764">
                  <c:v>0.68484588996756135</c:v>
                </c:pt>
                <c:pt idx="765">
                  <c:v>0.68503451852820862</c:v>
                </c:pt>
                <c:pt idx="766">
                  <c:v>0.68522280528696256</c:v>
                </c:pt>
                <c:pt idx="767">
                  <c:v>0.68541089668632793</c:v>
                </c:pt>
                <c:pt idx="768">
                  <c:v>0.68559858090532699</c:v>
                </c:pt>
                <c:pt idx="769">
                  <c:v>0.68578601745161161</c:v>
                </c:pt>
                <c:pt idx="770">
                  <c:v>0.68597312814504852</c:v>
                </c:pt>
                <c:pt idx="771">
                  <c:v>0.68615993388048191</c:v>
                </c:pt>
                <c:pt idx="772">
                  <c:v>0.68634667063119559</c:v>
                </c:pt>
                <c:pt idx="773">
                  <c:v>0.68653325971219958</c:v>
                </c:pt>
                <c:pt idx="774">
                  <c:v>0.68671979336316824</c:v>
                </c:pt>
                <c:pt idx="775">
                  <c:v>0.68690621693049525</c:v>
                </c:pt>
                <c:pt idx="776">
                  <c:v>0.68709211120142488</c:v>
                </c:pt>
                <c:pt idx="777">
                  <c:v>0.68727785353905568</c:v>
                </c:pt>
                <c:pt idx="778">
                  <c:v>0.68746348309817462</c:v>
                </c:pt>
                <c:pt idx="779">
                  <c:v>0.68764903808523048</c:v>
                </c:pt>
                <c:pt idx="780">
                  <c:v>0.68783458733468061</c:v>
                </c:pt>
                <c:pt idx="781">
                  <c:v>0.68802013117770011</c:v>
                </c:pt>
                <c:pt idx="782">
                  <c:v>0.68820561354357268</c:v>
                </c:pt>
                <c:pt idx="783">
                  <c:v>0.68839099692967065</c:v>
                </c:pt>
                <c:pt idx="784">
                  <c:v>0.68857595627499502</c:v>
                </c:pt>
                <c:pt idx="785">
                  <c:v>0.68876082204654065</c:v>
                </c:pt>
                <c:pt idx="786">
                  <c:v>0.68894550933085164</c:v>
                </c:pt>
                <c:pt idx="787">
                  <c:v>0.6891299719320837</c:v>
                </c:pt>
                <c:pt idx="788">
                  <c:v>0.68931354890989049</c:v>
                </c:pt>
                <c:pt idx="789">
                  <c:v>0.68949705901719061</c:v>
                </c:pt>
                <c:pt idx="790">
                  <c:v>0.6896802511099176</c:v>
                </c:pt>
                <c:pt idx="791">
                  <c:v>0.68986309604169105</c:v>
                </c:pt>
                <c:pt idx="792">
                  <c:v>0.69004549949790861</c:v>
                </c:pt>
                <c:pt idx="793">
                  <c:v>0.69022741855284164</c:v>
                </c:pt>
                <c:pt idx="794">
                  <c:v>0.69040901300198065</c:v>
                </c:pt>
                <c:pt idx="795">
                  <c:v>0.69058983600754964</c:v>
                </c:pt>
                <c:pt idx="796">
                  <c:v>0.69076942780965844</c:v>
                </c:pt>
                <c:pt idx="797">
                  <c:v>0.6909490085128579</c:v>
                </c:pt>
                <c:pt idx="798">
                  <c:v>0.69112752369546671</c:v>
                </c:pt>
                <c:pt idx="799">
                  <c:v>0.69130582818594666</c:v>
                </c:pt>
                <c:pt idx="800">
                  <c:v>0.69148369109303953</c:v>
                </c:pt>
                <c:pt idx="801">
                  <c:v>0.6916610117153037</c:v>
                </c:pt>
                <c:pt idx="802">
                  <c:v>0.69183818988705781</c:v>
                </c:pt>
                <c:pt idx="803">
                  <c:v>0.69201525398590003</c:v>
                </c:pt>
                <c:pt idx="804">
                  <c:v>0.69219227348018708</c:v>
                </c:pt>
                <c:pt idx="805">
                  <c:v>0.69236894702401308</c:v>
                </c:pt>
                <c:pt idx="806">
                  <c:v>0.69254532907426358</c:v>
                </c:pt>
                <c:pt idx="807">
                  <c:v>0.69272146655137201</c:v>
                </c:pt>
                <c:pt idx="808">
                  <c:v>0.69289751847660064</c:v>
                </c:pt>
                <c:pt idx="809">
                  <c:v>0.69307353813330963</c:v>
                </c:pt>
                <c:pt idx="810">
                  <c:v>0.69324949566272365</c:v>
                </c:pt>
                <c:pt idx="811">
                  <c:v>0.69342472184677839</c:v>
                </c:pt>
                <c:pt idx="812">
                  <c:v>0.69359991816753563</c:v>
                </c:pt>
                <c:pt idx="813">
                  <c:v>0.6937750582673331</c:v>
                </c:pt>
                <c:pt idx="814">
                  <c:v>0.69394893354885046</c:v>
                </c:pt>
                <c:pt idx="815">
                  <c:v>0.69412267668560368</c:v>
                </c:pt>
                <c:pt idx="816">
                  <c:v>0.69429640785312463</c:v>
                </c:pt>
                <c:pt idx="817">
                  <c:v>0.69446970405374897</c:v>
                </c:pt>
                <c:pt idx="818">
                  <c:v>0.69464299453979206</c:v>
                </c:pt>
                <c:pt idx="819">
                  <c:v>0.69481615871701696</c:v>
                </c:pt>
                <c:pt idx="820">
                  <c:v>0.69498927040361624</c:v>
                </c:pt>
                <c:pt idx="821">
                  <c:v>0.69516226049031549</c:v>
                </c:pt>
                <c:pt idx="822">
                  <c:v>0.69533492453964718</c:v>
                </c:pt>
                <c:pt idx="823">
                  <c:v>0.69550732216224465</c:v>
                </c:pt>
                <c:pt idx="824">
                  <c:v>0.69567950865643546</c:v>
                </c:pt>
                <c:pt idx="825">
                  <c:v>0.69585156735654174</c:v>
                </c:pt>
                <c:pt idx="826">
                  <c:v>0.69602333695069063</c:v>
                </c:pt>
                <c:pt idx="827">
                  <c:v>0.69619508285813636</c:v>
                </c:pt>
                <c:pt idx="828">
                  <c:v>0.69636666627476129</c:v>
                </c:pt>
                <c:pt idx="829">
                  <c:v>0.69653794393163793</c:v>
                </c:pt>
                <c:pt idx="830">
                  <c:v>0.69670918334058995</c:v>
                </c:pt>
                <c:pt idx="831">
                  <c:v>0.69688026013689663</c:v>
                </c:pt>
                <c:pt idx="832">
                  <c:v>0.69705131452783964</c:v>
                </c:pt>
                <c:pt idx="833">
                  <c:v>0.6972218775436887</c:v>
                </c:pt>
                <c:pt idx="834">
                  <c:v>0.69739200224264342</c:v>
                </c:pt>
                <c:pt idx="835">
                  <c:v>0.69756199580071199</c:v>
                </c:pt>
                <c:pt idx="836">
                  <c:v>0.69773185769003065</c:v>
                </c:pt>
                <c:pt idx="837">
                  <c:v>0.69790144684382016</c:v>
                </c:pt>
                <c:pt idx="838">
                  <c:v>0.69807081271091465</c:v>
                </c:pt>
                <c:pt idx="839">
                  <c:v>0.69824017614166589</c:v>
                </c:pt>
                <c:pt idx="840">
                  <c:v>0.69840934062979465</c:v>
                </c:pt>
                <c:pt idx="841">
                  <c:v>0.69857820201379806</c:v>
                </c:pt>
                <c:pt idx="842">
                  <c:v>0.69874691622709628</c:v>
                </c:pt>
                <c:pt idx="843">
                  <c:v>0.6989155712944557</c:v>
                </c:pt>
                <c:pt idx="844">
                  <c:v>0.69908379006079402</c:v>
                </c:pt>
                <c:pt idx="845">
                  <c:v>0.69925180076670579</c:v>
                </c:pt>
                <c:pt idx="846">
                  <c:v>0.69941966271017064</c:v>
                </c:pt>
                <c:pt idx="847">
                  <c:v>0.69958626655786649</c:v>
                </c:pt>
                <c:pt idx="848">
                  <c:v>0.69975274758570061</c:v>
                </c:pt>
                <c:pt idx="849">
                  <c:v>0.69991911868600765</c:v>
                </c:pt>
                <c:pt idx="850">
                  <c:v>0.70008538381108287</c:v>
                </c:pt>
                <c:pt idx="851">
                  <c:v>0.7002514987015267</c:v>
                </c:pt>
                <c:pt idx="852">
                  <c:v>0.70041749436707235</c:v>
                </c:pt>
                <c:pt idx="853">
                  <c:v>0.70058348774199641</c:v>
                </c:pt>
                <c:pt idx="854">
                  <c:v>0.70074940351612647</c:v>
                </c:pt>
                <c:pt idx="855">
                  <c:v>0.70091504997237419</c:v>
                </c:pt>
                <c:pt idx="856">
                  <c:v>0.70108038073128975</c:v>
                </c:pt>
                <c:pt idx="857">
                  <c:v>0.70124510075531277</c:v>
                </c:pt>
                <c:pt idx="858">
                  <c:v>0.70140965131651101</c:v>
                </c:pt>
                <c:pt idx="859">
                  <c:v>0.70157414015826258</c:v>
                </c:pt>
                <c:pt idx="860">
                  <c:v>0.70173862209703664</c:v>
                </c:pt>
                <c:pt idx="861">
                  <c:v>0.70190306779243949</c:v>
                </c:pt>
                <c:pt idx="862">
                  <c:v>0.70206751158027414</c:v>
                </c:pt>
                <c:pt idx="863">
                  <c:v>0.70223182274916762</c:v>
                </c:pt>
                <c:pt idx="864">
                  <c:v>0.702396070118253</c:v>
                </c:pt>
                <c:pt idx="865">
                  <c:v>0.70256031625879234</c:v>
                </c:pt>
                <c:pt idx="866">
                  <c:v>0.7027241487694087</c:v>
                </c:pt>
                <c:pt idx="867">
                  <c:v>0.7028878326917406</c:v>
                </c:pt>
                <c:pt idx="868">
                  <c:v>0.70305124655402362</c:v>
                </c:pt>
                <c:pt idx="869">
                  <c:v>0.70321446610589777</c:v>
                </c:pt>
                <c:pt idx="870">
                  <c:v>0.70337717904512231</c:v>
                </c:pt>
                <c:pt idx="871">
                  <c:v>0.70353933614486064</c:v>
                </c:pt>
                <c:pt idx="872">
                  <c:v>0.70370136789228699</c:v>
                </c:pt>
                <c:pt idx="873">
                  <c:v>0.70386305770382263</c:v>
                </c:pt>
                <c:pt idx="874">
                  <c:v>0.70402420247881914</c:v>
                </c:pt>
                <c:pt idx="875">
                  <c:v>0.70418522162942965</c:v>
                </c:pt>
                <c:pt idx="876">
                  <c:v>0.70434611496438071</c:v>
                </c:pt>
                <c:pt idx="877">
                  <c:v>0.704506640582377</c:v>
                </c:pt>
                <c:pt idx="878">
                  <c:v>0.70466676862643651</c:v>
                </c:pt>
                <c:pt idx="879">
                  <c:v>0.70482685841623893</c:v>
                </c:pt>
                <c:pt idx="880">
                  <c:v>0.70498683893316971</c:v>
                </c:pt>
                <c:pt idx="881">
                  <c:v>0.70514674417148904</c:v>
                </c:pt>
                <c:pt idx="882">
                  <c:v>0.7053062505175377</c:v>
                </c:pt>
                <c:pt idx="883">
                  <c:v>0.70546570868166458</c:v>
                </c:pt>
                <c:pt idx="884">
                  <c:v>0.70562507075716863</c:v>
                </c:pt>
                <c:pt idx="885">
                  <c:v>0.70578326010785697</c:v>
                </c:pt>
                <c:pt idx="886">
                  <c:v>0.70594104488056264</c:v>
                </c:pt>
                <c:pt idx="887">
                  <c:v>0.70609873094512265</c:v>
                </c:pt>
                <c:pt idx="888">
                  <c:v>0.7062562722992356</c:v>
                </c:pt>
                <c:pt idx="889">
                  <c:v>0.70641332423228576</c:v>
                </c:pt>
                <c:pt idx="890">
                  <c:v>0.706570240743702</c:v>
                </c:pt>
                <c:pt idx="891">
                  <c:v>0.70672702193092518</c:v>
                </c:pt>
                <c:pt idx="892">
                  <c:v>0.70688342882305666</c:v>
                </c:pt>
                <c:pt idx="893">
                  <c:v>0.70703965948609115</c:v>
                </c:pt>
                <c:pt idx="894">
                  <c:v>0.70719551774310196</c:v>
                </c:pt>
                <c:pt idx="895">
                  <c:v>0.70735122219893165</c:v>
                </c:pt>
                <c:pt idx="896">
                  <c:v>0.70750600066378233</c:v>
                </c:pt>
                <c:pt idx="897">
                  <c:v>0.70766042251329908</c:v>
                </c:pt>
                <c:pt idx="898">
                  <c:v>0.70781457121852664</c:v>
                </c:pt>
                <c:pt idx="899">
                  <c:v>0.70796836819646158</c:v>
                </c:pt>
                <c:pt idx="900">
                  <c:v>0.70812206570104941</c:v>
                </c:pt>
                <c:pt idx="901">
                  <c:v>0.70827564063844783</c:v>
                </c:pt>
                <c:pt idx="902">
                  <c:v>0.70842907837204461</c:v>
                </c:pt>
                <c:pt idx="903">
                  <c:v>0.70858218664385253</c:v>
                </c:pt>
                <c:pt idx="904">
                  <c:v>0.70873460616848483</c:v>
                </c:pt>
                <c:pt idx="905">
                  <c:v>0.70888701335030013</c:v>
                </c:pt>
                <c:pt idx="906">
                  <c:v>0.70903938718574211</c:v>
                </c:pt>
                <c:pt idx="907">
                  <c:v>0.7091912230622297</c:v>
                </c:pt>
                <c:pt idx="908">
                  <c:v>0.70934294368596751</c:v>
                </c:pt>
                <c:pt idx="909">
                  <c:v>0.70949464062299805</c:v>
                </c:pt>
                <c:pt idx="910">
                  <c:v>0.70964610267632711</c:v>
                </c:pt>
                <c:pt idx="911">
                  <c:v>0.70979744404204015</c:v>
                </c:pt>
                <c:pt idx="912">
                  <c:v>0.70994875371584565</c:v>
                </c:pt>
                <c:pt idx="913">
                  <c:v>0.71009987000234875</c:v>
                </c:pt>
                <c:pt idx="914">
                  <c:v>0.71025072953126156</c:v>
                </c:pt>
                <c:pt idx="915">
                  <c:v>0.7104015595799259</c:v>
                </c:pt>
                <c:pt idx="916">
                  <c:v>0.71055200356684389</c:v>
                </c:pt>
                <c:pt idx="917">
                  <c:v>0.71070234368416674</c:v>
                </c:pt>
                <c:pt idx="918">
                  <c:v>0.71085233475191556</c:v>
                </c:pt>
                <c:pt idx="919">
                  <c:v>0.71100224101899734</c:v>
                </c:pt>
                <c:pt idx="920">
                  <c:v>0.7111518569096118</c:v>
                </c:pt>
                <c:pt idx="921">
                  <c:v>0.71130125795050736</c:v>
                </c:pt>
                <c:pt idx="922">
                  <c:v>0.71145061761862105</c:v>
                </c:pt>
                <c:pt idx="923">
                  <c:v>0.71159978567254767</c:v>
                </c:pt>
                <c:pt idx="924">
                  <c:v>0.71174872879795859</c:v>
                </c:pt>
                <c:pt idx="925">
                  <c:v>0.71189750608619584</c:v>
                </c:pt>
                <c:pt idx="926">
                  <c:v>0.71204589598667589</c:v>
                </c:pt>
                <c:pt idx="927">
                  <c:v>0.71219412275341665</c:v>
                </c:pt>
                <c:pt idx="928">
                  <c:v>0.71234234908161476</c:v>
                </c:pt>
                <c:pt idx="929">
                  <c:v>0.7124903101963026</c:v>
                </c:pt>
                <c:pt idx="930">
                  <c:v>0.7126380370156179</c:v>
                </c:pt>
                <c:pt idx="931">
                  <c:v>0.71278565309393338</c:v>
                </c:pt>
                <c:pt idx="932">
                  <c:v>0.71293315653631162</c:v>
                </c:pt>
                <c:pt idx="933">
                  <c:v>0.71308035376596557</c:v>
                </c:pt>
                <c:pt idx="934">
                  <c:v>0.71322741448394256</c:v>
                </c:pt>
                <c:pt idx="935">
                  <c:v>0.71337445716347547</c:v>
                </c:pt>
                <c:pt idx="936">
                  <c:v>0.7135214872326463</c:v>
                </c:pt>
                <c:pt idx="937">
                  <c:v>0.71366845356248176</c:v>
                </c:pt>
                <c:pt idx="938">
                  <c:v>0.71381530862072462</c:v>
                </c:pt>
                <c:pt idx="939">
                  <c:v>0.71396211362919215</c:v>
                </c:pt>
                <c:pt idx="940">
                  <c:v>0.71410859702315266</c:v>
                </c:pt>
                <c:pt idx="941">
                  <c:v>0.71425506763486513</c:v>
                </c:pt>
                <c:pt idx="942">
                  <c:v>0.71440120383538463</c:v>
                </c:pt>
                <c:pt idx="943">
                  <c:v>0.71454707307543863</c:v>
                </c:pt>
                <c:pt idx="944">
                  <c:v>0.71469254251996761</c:v>
                </c:pt>
                <c:pt idx="945">
                  <c:v>0.71483768869102393</c:v>
                </c:pt>
                <c:pt idx="946">
                  <c:v>0.71498271889286358</c:v>
                </c:pt>
                <c:pt idx="947">
                  <c:v>0.71512758953743449</c:v>
                </c:pt>
                <c:pt idx="948">
                  <c:v>0.71527184402036725</c:v>
                </c:pt>
                <c:pt idx="949">
                  <c:v>0.71541600849426257</c:v>
                </c:pt>
                <c:pt idx="950">
                  <c:v>0.71556016849971837</c:v>
                </c:pt>
                <c:pt idx="951">
                  <c:v>0.71570422915816478</c:v>
                </c:pt>
                <c:pt idx="952">
                  <c:v>0.71584811128651116</c:v>
                </c:pt>
                <c:pt idx="953">
                  <c:v>0.71599193676979211</c:v>
                </c:pt>
                <c:pt idx="954">
                  <c:v>0.71613548969937446</c:v>
                </c:pt>
                <c:pt idx="955">
                  <c:v>0.71627890490631951</c:v>
                </c:pt>
                <c:pt idx="956">
                  <c:v>0.71642189488048225</c:v>
                </c:pt>
                <c:pt idx="957">
                  <c:v>0.7165646044040217</c:v>
                </c:pt>
                <c:pt idx="958">
                  <c:v>0.71670726899049864</c:v>
                </c:pt>
                <c:pt idx="959">
                  <c:v>0.71684987114333321</c:v>
                </c:pt>
                <c:pt idx="960">
                  <c:v>0.71699235304890008</c:v>
                </c:pt>
                <c:pt idx="961">
                  <c:v>0.71713459969312165</c:v>
                </c:pt>
                <c:pt idx="962">
                  <c:v>0.71727679605746253</c:v>
                </c:pt>
                <c:pt idx="963">
                  <c:v>0.71741891630084864</c:v>
                </c:pt>
                <c:pt idx="964">
                  <c:v>0.71756069822586688</c:v>
                </c:pt>
                <c:pt idx="965">
                  <c:v>0.71770247431267664</c:v>
                </c:pt>
                <c:pt idx="966">
                  <c:v>0.71784416955788499</c:v>
                </c:pt>
                <c:pt idx="967">
                  <c:v>0.71798569230972364</c:v>
                </c:pt>
                <c:pt idx="968">
                  <c:v>0.71812720161652865</c:v>
                </c:pt>
                <c:pt idx="969">
                  <c:v>0.71826867420668361</c:v>
                </c:pt>
                <c:pt idx="970">
                  <c:v>0.71841007449688965</c:v>
                </c:pt>
                <c:pt idx="971">
                  <c:v>0.71855142855425169</c:v>
                </c:pt>
                <c:pt idx="972">
                  <c:v>0.71869268700890565</c:v>
                </c:pt>
                <c:pt idx="973">
                  <c:v>0.71883390557018545</c:v>
                </c:pt>
                <c:pt idx="974">
                  <c:v>0.71897490744907555</c:v>
                </c:pt>
                <c:pt idx="975">
                  <c:v>0.71911590338597764</c:v>
                </c:pt>
                <c:pt idx="976">
                  <c:v>0.71925663919772187</c:v>
                </c:pt>
                <c:pt idx="977">
                  <c:v>0.71939736265177756</c:v>
                </c:pt>
                <c:pt idx="978">
                  <c:v>0.71953777437522226</c:v>
                </c:pt>
                <c:pt idx="979">
                  <c:v>0.71967800130626092</c:v>
                </c:pt>
                <c:pt idx="980">
                  <c:v>0.71981818641108664</c:v>
                </c:pt>
                <c:pt idx="981">
                  <c:v>0.71995836613699882</c:v>
                </c:pt>
                <c:pt idx="982">
                  <c:v>0.72009815948850808</c:v>
                </c:pt>
                <c:pt idx="983">
                  <c:v>0.72023778978521613</c:v>
                </c:pt>
                <c:pt idx="984">
                  <c:v>0.72037723171622459</c:v>
                </c:pt>
                <c:pt idx="985">
                  <c:v>0.72051657873255537</c:v>
                </c:pt>
                <c:pt idx="986">
                  <c:v>0.72065577373573164</c:v>
                </c:pt>
                <c:pt idx="987">
                  <c:v>0.72079491563511644</c:v>
                </c:pt>
                <c:pt idx="988">
                  <c:v>0.72093401311988814</c:v>
                </c:pt>
                <c:pt idx="989">
                  <c:v>0.72107308520979363</c:v>
                </c:pt>
                <c:pt idx="990">
                  <c:v>0.72121205300059565</c:v>
                </c:pt>
                <c:pt idx="991">
                  <c:v>0.72135087458350811</c:v>
                </c:pt>
                <c:pt idx="992">
                  <c:v>0.72148965788869324</c:v>
                </c:pt>
                <c:pt idx="993">
                  <c:v>0.72162843447136926</c:v>
                </c:pt>
                <c:pt idx="994">
                  <c:v>0.72176720334390465</c:v>
                </c:pt>
                <c:pt idx="995">
                  <c:v>0.72190549873451082</c:v>
                </c:pt>
                <c:pt idx="996">
                  <c:v>0.72204353597970261</c:v>
                </c:pt>
                <c:pt idx="997">
                  <c:v>0.72218146671231853</c:v>
                </c:pt>
                <c:pt idx="998">
                  <c:v>0.72231919892009921</c:v>
                </c:pt>
                <c:pt idx="999">
                  <c:v>0.72245669326235651</c:v>
                </c:pt>
                <c:pt idx="1000">
                  <c:v>0.72259409023013965</c:v>
                </c:pt>
                <c:pt idx="1001">
                  <c:v>0.72273147776204094</c:v>
                </c:pt>
                <c:pt idx="1002">
                  <c:v>0.72286883795001156</c:v>
                </c:pt>
                <c:pt idx="1003">
                  <c:v>0.72300599982473968</c:v>
                </c:pt>
                <c:pt idx="1004">
                  <c:v>0.72314295113231453</c:v>
                </c:pt>
                <c:pt idx="1005">
                  <c:v>0.72327948309042889</c:v>
                </c:pt>
                <c:pt idx="1006">
                  <c:v>0.72341591261368499</c:v>
                </c:pt>
                <c:pt idx="1007">
                  <c:v>0.7235523250834035</c:v>
                </c:pt>
                <c:pt idx="1008">
                  <c:v>0.72368809938541656</c:v>
                </c:pt>
                <c:pt idx="1009">
                  <c:v>0.72382386013140565</c:v>
                </c:pt>
                <c:pt idx="1010">
                  <c:v>0.72395951710706263</c:v>
                </c:pt>
                <c:pt idx="1011">
                  <c:v>0.72409490966462264</c:v>
                </c:pt>
                <c:pt idx="1012">
                  <c:v>0.72423026223225351</c:v>
                </c:pt>
                <c:pt idx="1013">
                  <c:v>0.72436497108541653</c:v>
                </c:pt>
                <c:pt idx="1014">
                  <c:v>0.72449966249524189</c:v>
                </c:pt>
                <c:pt idx="1015">
                  <c:v>0.72463424206410398</c:v>
                </c:pt>
                <c:pt idx="1016">
                  <c:v>0.7247687187234626</c:v>
                </c:pt>
                <c:pt idx="1017">
                  <c:v>0.72490215139504199</c:v>
                </c:pt>
                <c:pt idx="1018">
                  <c:v>0.72503548098252268</c:v>
                </c:pt>
                <c:pt idx="1019">
                  <c:v>0.72516861323717885</c:v>
                </c:pt>
                <c:pt idx="1020">
                  <c:v>0.7253016428381508</c:v>
                </c:pt>
                <c:pt idx="1021">
                  <c:v>0.72543449242014901</c:v>
                </c:pt>
                <c:pt idx="1022">
                  <c:v>0.72556681305992354</c:v>
                </c:pt>
                <c:pt idx="1023">
                  <c:v>0.72569887649139952</c:v>
                </c:pt>
                <c:pt idx="1024">
                  <c:v>0.72583091607191785</c:v>
                </c:pt>
                <c:pt idx="1025">
                  <c:v>0.72596282893939201</c:v>
                </c:pt>
                <c:pt idx="1026">
                  <c:v>0.72609462535670077</c:v>
                </c:pt>
                <c:pt idx="1027">
                  <c:v>0.72622629001455064</c:v>
                </c:pt>
                <c:pt idx="1028">
                  <c:v>0.72635782703850316</c:v>
                </c:pt>
                <c:pt idx="1029">
                  <c:v>0.72648917925965939</c:v>
                </c:pt>
                <c:pt idx="1030">
                  <c:v>0.72662047534242635</c:v>
                </c:pt>
                <c:pt idx="1031">
                  <c:v>0.72675142164110285</c:v>
                </c:pt>
                <c:pt idx="1032">
                  <c:v>0.72688212443861755</c:v>
                </c:pt>
                <c:pt idx="1033">
                  <c:v>0.72701268376417305</c:v>
                </c:pt>
                <c:pt idx="1034">
                  <c:v>0.72714300804991661</c:v>
                </c:pt>
                <c:pt idx="1035">
                  <c:v>0.72727329590324841</c:v>
                </c:pt>
                <c:pt idx="1036">
                  <c:v>0.72740354542607388</c:v>
                </c:pt>
                <c:pt idx="1037">
                  <c:v>0.72753369368574461</c:v>
                </c:pt>
                <c:pt idx="1038">
                  <c:v>0.72766374349894802</c:v>
                </c:pt>
                <c:pt idx="1039">
                  <c:v>0.72779326140164935</c:v>
                </c:pt>
                <c:pt idx="1040">
                  <c:v>0.72792273519925066</c:v>
                </c:pt>
                <c:pt idx="1041">
                  <c:v>0.7280520477878295</c:v>
                </c:pt>
                <c:pt idx="1042">
                  <c:v>0.72818126011486295</c:v>
                </c:pt>
                <c:pt idx="1043">
                  <c:v>0.72831037647328878</c:v>
                </c:pt>
                <c:pt idx="1044">
                  <c:v>0.72843945201116678</c:v>
                </c:pt>
                <c:pt idx="1045">
                  <c:v>0.72856844569048784</c:v>
                </c:pt>
                <c:pt idx="1046">
                  <c:v>0.72869735487098164</c:v>
                </c:pt>
                <c:pt idx="1047">
                  <c:v>0.72882598203799065</c:v>
                </c:pt>
                <c:pt idx="1048">
                  <c:v>0.72895441659823912</c:v>
                </c:pt>
                <c:pt idx="1049">
                  <c:v>0.72908272401724461</c:v>
                </c:pt>
                <c:pt idx="1050">
                  <c:v>0.7292107464739026</c:v>
                </c:pt>
                <c:pt idx="1051">
                  <c:v>0.72933876387648833</c:v>
                </c:pt>
                <c:pt idx="1052">
                  <c:v>0.72946677290571016</c:v>
                </c:pt>
                <c:pt idx="1053">
                  <c:v>0.72959387433701084</c:v>
                </c:pt>
                <c:pt idx="1054">
                  <c:v>0.72972096288725452</c:v>
                </c:pt>
                <c:pt idx="1055">
                  <c:v>0.72984801511698305</c:v>
                </c:pt>
                <c:pt idx="1056">
                  <c:v>0.72997464757449404</c:v>
                </c:pt>
                <c:pt idx="1057">
                  <c:v>0.73010120154552949</c:v>
                </c:pt>
                <c:pt idx="1058">
                  <c:v>0.73022748553321892</c:v>
                </c:pt>
                <c:pt idx="1059">
                  <c:v>0.73035375233474065</c:v>
                </c:pt>
                <c:pt idx="1060">
                  <c:v>0.73047993630046826</c:v>
                </c:pt>
                <c:pt idx="1061">
                  <c:v>0.73060605421682234</c:v>
                </c:pt>
                <c:pt idx="1062">
                  <c:v>0.7307320752969505</c:v>
                </c:pt>
                <c:pt idx="1063">
                  <c:v>0.7308579229078217</c:v>
                </c:pt>
                <c:pt idx="1064">
                  <c:v>0.73098373140178763</c:v>
                </c:pt>
                <c:pt idx="1065">
                  <c:v>0.73110889494055364</c:v>
                </c:pt>
                <c:pt idx="1066">
                  <c:v>0.73123380963805262</c:v>
                </c:pt>
                <c:pt idx="1067">
                  <c:v>0.73135865243624365</c:v>
                </c:pt>
                <c:pt idx="1068">
                  <c:v>0.73148325083273258</c:v>
                </c:pt>
                <c:pt idx="1069">
                  <c:v>0.73160762140190094</c:v>
                </c:pt>
                <c:pt idx="1070">
                  <c:v>0.73173185913240912</c:v>
                </c:pt>
                <c:pt idx="1071">
                  <c:v>0.73185602602476563</c:v>
                </c:pt>
                <c:pt idx="1072">
                  <c:v>0.73198010097660759</c:v>
                </c:pt>
                <c:pt idx="1073">
                  <c:v>0.73210403216638686</c:v>
                </c:pt>
                <c:pt idx="1074">
                  <c:v>0.73222753525975071</c:v>
                </c:pt>
                <c:pt idx="1075">
                  <c:v>0.73235101651714063</c:v>
                </c:pt>
                <c:pt idx="1076">
                  <c:v>0.73247446320050336</c:v>
                </c:pt>
                <c:pt idx="1077">
                  <c:v>0.73259782591786937</c:v>
                </c:pt>
                <c:pt idx="1078">
                  <c:v>0.73272106660359315</c:v>
                </c:pt>
                <c:pt idx="1079">
                  <c:v>0.73284397823535963</c:v>
                </c:pt>
                <c:pt idx="1080">
                  <c:v>0.73296687949055561</c:v>
                </c:pt>
                <c:pt idx="1081">
                  <c:v>0.73308974411888905</c:v>
                </c:pt>
                <c:pt idx="1082">
                  <c:v>0.73321255455247702</c:v>
                </c:pt>
                <c:pt idx="1083">
                  <c:v>0.73333516091222406</c:v>
                </c:pt>
                <c:pt idx="1084">
                  <c:v>0.73345775636616972</c:v>
                </c:pt>
                <c:pt idx="1085">
                  <c:v>0.73358018744248343</c:v>
                </c:pt>
                <c:pt idx="1086">
                  <c:v>0.73370260151851496</c:v>
                </c:pt>
                <c:pt idx="1087">
                  <c:v>0.73382500568672815</c:v>
                </c:pt>
                <c:pt idx="1088">
                  <c:v>0.73394739386528263</c:v>
                </c:pt>
                <c:pt idx="1089">
                  <c:v>0.73406970268074323</c:v>
                </c:pt>
                <c:pt idx="1090">
                  <c:v>0.73419191683193263</c:v>
                </c:pt>
                <c:pt idx="1091">
                  <c:v>0.73431404953062951</c:v>
                </c:pt>
                <c:pt idx="1092">
                  <c:v>0.73443611175302659</c:v>
                </c:pt>
                <c:pt idx="1093">
                  <c:v>0.7345580062103767</c:v>
                </c:pt>
                <c:pt idx="1094">
                  <c:v>0.73467975311984235</c:v>
                </c:pt>
                <c:pt idx="1095">
                  <c:v>0.73480139537240063</c:v>
                </c:pt>
                <c:pt idx="1096">
                  <c:v>0.73492283140850112</c:v>
                </c:pt>
                <c:pt idx="1097">
                  <c:v>0.73504413236764365</c:v>
                </c:pt>
                <c:pt idx="1098">
                  <c:v>0.735165359180181</c:v>
                </c:pt>
                <c:pt idx="1099">
                  <c:v>0.73528638592123952</c:v>
                </c:pt>
                <c:pt idx="1100">
                  <c:v>0.73540730678724542</c:v>
                </c:pt>
                <c:pt idx="1101">
                  <c:v>0.73552816893052042</c:v>
                </c:pt>
                <c:pt idx="1102">
                  <c:v>0.7356489443827029</c:v>
                </c:pt>
                <c:pt idx="1103">
                  <c:v>0.73576951731579299</c:v>
                </c:pt>
                <c:pt idx="1104">
                  <c:v>0.73588984921474565</c:v>
                </c:pt>
                <c:pt idx="1105">
                  <c:v>0.73601016559597787</c:v>
                </c:pt>
                <c:pt idx="1106">
                  <c:v>0.73613046871265075</c:v>
                </c:pt>
                <c:pt idx="1107">
                  <c:v>0.73625070275438265</c:v>
                </c:pt>
                <c:pt idx="1108">
                  <c:v>0.73637071540435262</c:v>
                </c:pt>
                <c:pt idx="1109">
                  <c:v>0.73649041173526641</c:v>
                </c:pt>
                <c:pt idx="1110">
                  <c:v>0.73660990918627445</c:v>
                </c:pt>
                <c:pt idx="1111">
                  <c:v>0.73672932280257952</c:v>
                </c:pt>
                <c:pt idx="1112">
                  <c:v>0.73684868030078676</c:v>
                </c:pt>
                <c:pt idx="1113">
                  <c:v>0.73696797904106359</c:v>
                </c:pt>
                <c:pt idx="1114">
                  <c:v>0.73708724613816734</c:v>
                </c:pt>
                <c:pt idx="1115">
                  <c:v>0.73720651169450291</c:v>
                </c:pt>
                <c:pt idx="1116">
                  <c:v>0.73732576296752372</c:v>
                </c:pt>
                <c:pt idx="1117">
                  <c:v>0.73744498890434451</c:v>
                </c:pt>
                <c:pt idx="1118">
                  <c:v>0.73756387361588005</c:v>
                </c:pt>
                <c:pt idx="1119">
                  <c:v>0.73768265554965562</c:v>
                </c:pt>
                <c:pt idx="1120">
                  <c:v>0.73780142521146563</c:v>
                </c:pt>
                <c:pt idx="1121">
                  <c:v>0.73791978836426109</c:v>
                </c:pt>
                <c:pt idx="1122">
                  <c:v>0.7380379518719492</c:v>
                </c:pt>
                <c:pt idx="1123">
                  <c:v>0.73815594296297582</c:v>
                </c:pt>
                <c:pt idx="1124">
                  <c:v>0.73827391532976905</c:v>
                </c:pt>
                <c:pt idx="1125">
                  <c:v>0.73839174938920193</c:v>
                </c:pt>
                <c:pt idx="1126">
                  <c:v>0.73850954834719063</c:v>
                </c:pt>
                <c:pt idx="1127">
                  <c:v>0.73862705789874006</c:v>
                </c:pt>
                <c:pt idx="1128">
                  <c:v>0.73874456380703712</c:v>
                </c:pt>
                <c:pt idx="1129">
                  <c:v>0.73886182049734161</c:v>
                </c:pt>
                <c:pt idx="1130">
                  <c:v>0.73897904339461595</c:v>
                </c:pt>
                <c:pt idx="1131">
                  <c:v>0.73909622370092376</c:v>
                </c:pt>
                <c:pt idx="1132">
                  <c:v>0.7392132420578359</c:v>
                </c:pt>
                <c:pt idx="1133">
                  <c:v>0.73933021559048018</c:v>
                </c:pt>
                <c:pt idx="1134">
                  <c:v>0.73944718294201051</c:v>
                </c:pt>
                <c:pt idx="1135">
                  <c:v>0.73956387035321214</c:v>
                </c:pt>
                <c:pt idx="1136">
                  <c:v>0.73968044455053106</c:v>
                </c:pt>
                <c:pt idx="1137">
                  <c:v>0.73979694547695796</c:v>
                </c:pt>
                <c:pt idx="1138">
                  <c:v>0.73991339069676676</c:v>
                </c:pt>
                <c:pt idx="1139">
                  <c:v>0.74002973867475352</c:v>
                </c:pt>
                <c:pt idx="1140">
                  <c:v>0.7401456672897333</c:v>
                </c:pt>
                <c:pt idx="1141">
                  <c:v>0.7402613452235467</c:v>
                </c:pt>
                <c:pt idx="1142">
                  <c:v>0.74037676810115849</c:v>
                </c:pt>
                <c:pt idx="1143">
                  <c:v>0.74049215692991932</c:v>
                </c:pt>
                <c:pt idx="1144">
                  <c:v>0.74060753409580105</c:v>
                </c:pt>
                <c:pt idx="1145">
                  <c:v>0.74072247697469951</c:v>
                </c:pt>
                <c:pt idx="1146">
                  <c:v>0.74083741850368312</c:v>
                </c:pt>
                <c:pt idx="1147">
                  <c:v>0.74095193673992188</c:v>
                </c:pt>
                <c:pt idx="1148">
                  <c:v>0.74106638260763058</c:v>
                </c:pt>
                <c:pt idx="1149">
                  <c:v>0.74118066126975002</c:v>
                </c:pt>
                <c:pt idx="1150">
                  <c:v>0.74129491053779883</c:v>
                </c:pt>
                <c:pt idx="1151">
                  <c:v>0.74140915806520169</c:v>
                </c:pt>
                <c:pt idx="1152">
                  <c:v>0.74152322196784137</c:v>
                </c:pt>
                <c:pt idx="1153">
                  <c:v>0.74163681037540563</c:v>
                </c:pt>
                <c:pt idx="1154">
                  <c:v>0.74175029438232865</c:v>
                </c:pt>
                <c:pt idx="1155">
                  <c:v>0.74186377247886515</c:v>
                </c:pt>
                <c:pt idx="1156">
                  <c:v>0.74197715430179001</c:v>
                </c:pt>
                <c:pt idx="1157">
                  <c:v>0.74209052980103729</c:v>
                </c:pt>
                <c:pt idx="1158">
                  <c:v>0.74220388662162862</c:v>
                </c:pt>
                <c:pt idx="1159">
                  <c:v>0.74231714801862658</c:v>
                </c:pt>
                <c:pt idx="1160">
                  <c:v>0.74243038676661799</c:v>
                </c:pt>
                <c:pt idx="1161">
                  <c:v>0.74254362271732977</c:v>
                </c:pt>
                <c:pt idx="1162">
                  <c:v>0.74265677479453562</c:v>
                </c:pt>
                <c:pt idx="1163">
                  <c:v>0.74276986056745864</c:v>
                </c:pt>
                <c:pt idx="1164">
                  <c:v>0.74288291288979302</c:v>
                </c:pt>
                <c:pt idx="1165">
                  <c:v>0.74299585065870133</c:v>
                </c:pt>
                <c:pt idx="1166">
                  <c:v>0.74310878840052164</c:v>
                </c:pt>
                <c:pt idx="1167">
                  <c:v>0.74322154615045177</c:v>
                </c:pt>
                <c:pt idx="1168">
                  <c:v>0.74333425125768315</c:v>
                </c:pt>
                <c:pt idx="1169">
                  <c:v>0.74344686463149401</c:v>
                </c:pt>
                <c:pt idx="1170">
                  <c:v>0.74355933710322664</c:v>
                </c:pt>
                <c:pt idx="1171">
                  <c:v>0.74367162522696062</c:v>
                </c:pt>
                <c:pt idx="1172">
                  <c:v>0.74378385419980486</c:v>
                </c:pt>
                <c:pt idx="1173">
                  <c:v>0.74389595131708985</c:v>
                </c:pt>
                <c:pt idx="1174">
                  <c:v>0.74400791832802782</c:v>
                </c:pt>
                <c:pt idx="1175">
                  <c:v>0.74411960582995196</c:v>
                </c:pt>
                <c:pt idx="1176">
                  <c:v>0.74423105927247735</c:v>
                </c:pt>
                <c:pt idx="1177">
                  <c:v>0.74434241048317229</c:v>
                </c:pt>
                <c:pt idx="1178">
                  <c:v>0.74445375364218747</c:v>
                </c:pt>
                <c:pt idx="1179">
                  <c:v>0.74456509357349798</c:v>
                </c:pt>
                <c:pt idx="1180">
                  <c:v>0.74467635453196401</c:v>
                </c:pt>
                <c:pt idx="1181">
                  <c:v>0.74478756007482161</c:v>
                </c:pt>
                <c:pt idx="1182">
                  <c:v>0.74489855372903313</c:v>
                </c:pt>
                <c:pt idx="1183">
                  <c:v>0.74500954490177163</c:v>
                </c:pt>
                <c:pt idx="1184">
                  <c:v>0.74512046151191835</c:v>
                </c:pt>
                <c:pt idx="1185">
                  <c:v>0.74523128183672749</c:v>
                </c:pt>
                <c:pt idx="1186">
                  <c:v>0.74534207322901902</c:v>
                </c:pt>
                <c:pt idx="1187">
                  <c:v>0.74545282480958563</c:v>
                </c:pt>
                <c:pt idx="1188">
                  <c:v>0.74556318171997937</c:v>
                </c:pt>
                <c:pt idx="1189">
                  <c:v>0.74567298770013324</c:v>
                </c:pt>
                <c:pt idx="1190">
                  <c:v>0.74578261501483678</c:v>
                </c:pt>
                <c:pt idx="1191">
                  <c:v>0.7458921940357196</c:v>
                </c:pt>
                <c:pt idx="1192">
                  <c:v>0.74600169406753336</c:v>
                </c:pt>
                <c:pt idx="1193">
                  <c:v>0.74611095353489076</c:v>
                </c:pt>
                <c:pt idx="1194">
                  <c:v>0.74622002793415965</c:v>
                </c:pt>
                <c:pt idx="1195">
                  <c:v>0.74632909863380614</c:v>
                </c:pt>
                <c:pt idx="1196">
                  <c:v>0.74643808066393902</c:v>
                </c:pt>
                <c:pt idx="1197">
                  <c:v>0.74654699000386215</c:v>
                </c:pt>
                <c:pt idx="1198">
                  <c:v>0.74665580502241902</c:v>
                </c:pt>
                <c:pt idx="1199">
                  <c:v>0.74676430593267051</c:v>
                </c:pt>
                <c:pt idx="1200">
                  <c:v>0.7468727881191487</c:v>
                </c:pt>
                <c:pt idx="1201">
                  <c:v>0.74698118765932164</c:v>
                </c:pt>
                <c:pt idx="1202">
                  <c:v>0.74708957686758226</c:v>
                </c:pt>
                <c:pt idx="1203">
                  <c:v>0.74719789035959183</c:v>
                </c:pt>
                <c:pt idx="1204">
                  <c:v>0.7473061990691281</c:v>
                </c:pt>
                <c:pt idx="1205">
                  <c:v>0.74741441380786666</c:v>
                </c:pt>
                <c:pt idx="1206">
                  <c:v>0.74752218620524258</c:v>
                </c:pt>
                <c:pt idx="1207">
                  <c:v>0.74762985249250047</c:v>
                </c:pt>
                <c:pt idx="1208">
                  <c:v>0.74773750099710623</c:v>
                </c:pt>
                <c:pt idx="1209">
                  <c:v>0.74784493729139512</c:v>
                </c:pt>
                <c:pt idx="1210">
                  <c:v>0.7479521391323829</c:v>
                </c:pt>
                <c:pt idx="1211">
                  <c:v>0.7480592996457196</c:v>
                </c:pt>
                <c:pt idx="1212">
                  <c:v>0.74816644748101868</c:v>
                </c:pt>
                <c:pt idx="1213">
                  <c:v>0.7482735845332309</c:v>
                </c:pt>
                <c:pt idx="1214">
                  <c:v>0.74838054506758922</c:v>
                </c:pt>
                <c:pt idx="1215">
                  <c:v>0.7484874343794069</c:v>
                </c:pt>
                <c:pt idx="1216">
                  <c:v>0.74859432107439894</c:v>
                </c:pt>
                <c:pt idx="1217">
                  <c:v>0.7487010414661559</c:v>
                </c:pt>
                <c:pt idx="1218">
                  <c:v>0.74880749250621004</c:v>
                </c:pt>
                <c:pt idx="1219">
                  <c:v>0.74891394125609223</c:v>
                </c:pt>
                <c:pt idx="1220">
                  <c:v>0.74902031691466664</c:v>
                </c:pt>
                <c:pt idx="1221">
                  <c:v>0.74912658439852975</c:v>
                </c:pt>
                <c:pt idx="1222">
                  <c:v>0.74923272813897401</c:v>
                </c:pt>
                <c:pt idx="1223">
                  <c:v>0.74933886553363671</c:v>
                </c:pt>
                <c:pt idx="1224">
                  <c:v>0.74944463383255644</c:v>
                </c:pt>
                <c:pt idx="1225">
                  <c:v>0.74955038049760858</c:v>
                </c:pt>
                <c:pt idx="1226">
                  <c:v>0.74965607739802875</c:v>
                </c:pt>
                <c:pt idx="1227">
                  <c:v>0.74976164045725968</c:v>
                </c:pt>
                <c:pt idx="1228">
                  <c:v>0.74986714854077763</c:v>
                </c:pt>
                <c:pt idx="1229">
                  <c:v>0.74997259649164161</c:v>
                </c:pt>
                <c:pt idx="1230">
                  <c:v>0.75007797756929651</c:v>
                </c:pt>
                <c:pt idx="1231">
                  <c:v>0.75018315492321119</c:v>
                </c:pt>
                <c:pt idx="1232">
                  <c:v>0.75028832051950556</c:v>
                </c:pt>
                <c:pt idx="1233">
                  <c:v>0.75039345266114488</c:v>
                </c:pt>
                <c:pt idx="1234">
                  <c:v>0.75049843941151406</c:v>
                </c:pt>
                <c:pt idx="1235">
                  <c:v>0.75060333556135261</c:v>
                </c:pt>
                <c:pt idx="1236">
                  <c:v>0.75070816828045062</c:v>
                </c:pt>
                <c:pt idx="1237">
                  <c:v>0.75081290666419787</c:v>
                </c:pt>
                <c:pt idx="1238">
                  <c:v>0.75091736391514119</c:v>
                </c:pt>
                <c:pt idx="1239">
                  <c:v>0.75102150631787246</c:v>
                </c:pt>
                <c:pt idx="1240">
                  <c:v>0.75112561737835026</c:v>
                </c:pt>
                <c:pt idx="1241">
                  <c:v>0.75122950483990969</c:v>
                </c:pt>
                <c:pt idx="1242">
                  <c:v>0.75133336312622157</c:v>
                </c:pt>
                <c:pt idx="1243">
                  <c:v>0.75143714931786321</c:v>
                </c:pt>
                <c:pt idx="1244">
                  <c:v>0.75154086073080373</c:v>
                </c:pt>
                <c:pt idx="1245">
                  <c:v>0.75164454236617118</c:v>
                </c:pt>
                <c:pt idx="1246">
                  <c:v>0.75174801266648195</c:v>
                </c:pt>
                <c:pt idx="1247">
                  <c:v>0.75185132420266954</c:v>
                </c:pt>
                <c:pt idx="1248">
                  <c:v>0.75195434983038811</c:v>
                </c:pt>
                <c:pt idx="1249">
                  <c:v>0.75205728912073566</c:v>
                </c:pt>
                <c:pt idx="1250">
                  <c:v>0.75215993810454895</c:v>
                </c:pt>
                <c:pt idx="1251">
                  <c:v>0.75226256245552914</c:v>
                </c:pt>
                <c:pt idx="1252">
                  <c:v>0.75236517484405097</c:v>
                </c:pt>
                <c:pt idx="1253">
                  <c:v>0.7524677636739997</c:v>
                </c:pt>
                <c:pt idx="1254">
                  <c:v>0.75257033388394012</c:v>
                </c:pt>
                <c:pt idx="1255">
                  <c:v>0.75267256887057665</c:v>
                </c:pt>
                <c:pt idx="1256">
                  <c:v>0.75277466083461964</c:v>
                </c:pt>
                <c:pt idx="1257">
                  <c:v>0.75287672619736101</c:v>
                </c:pt>
                <c:pt idx="1258">
                  <c:v>0.75297863872895665</c:v>
                </c:pt>
                <c:pt idx="1259">
                  <c:v>0.7530804875270668</c:v>
                </c:pt>
                <c:pt idx="1260">
                  <c:v>0.75318194843211095</c:v>
                </c:pt>
                <c:pt idx="1261">
                  <c:v>0.75328335244394062</c:v>
                </c:pt>
                <c:pt idx="1262">
                  <c:v>0.75338464844438879</c:v>
                </c:pt>
                <c:pt idx="1263">
                  <c:v>0.75348543130231971</c:v>
                </c:pt>
                <c:pt idx="1264">
                  <c:v>0.75358594988247396</c:v>
                </c:pt>
                <c:pt idx="1265">
                  <c:v>0.75368645150294578</c:v>
                </c:pt>
                <c:pt idx="1266">
                  <c:v>0.75378689668589827</c:v>
                </c:pt>
                <c:pt idx="1267">
                  <c:v>0.75388733985659162</c:v>
                </c:pt>
                <c:pt idx="1268">
                  <c:v>0.7539876256302519</c:v>
                </c:pt>
                <c:pt idx="1269">
                  <c:v>0.75408778259875664</c:v>
                </c:pt>
                <c:pt idx="1270">
                  <c:v>0.75418793134910589</c:v>
                </c:pt>
                <c:pt idx="1271">
                  <c:v>0.75428775737505382</c:v>
                </c:pt>
                <c:pt idx="1272">
                  <c:v>0.7543875099045374</c:v>
                </c:pt>
                <c:pt idx="1273">
                  <c:v>0.75448711747137265</c:v>
                </c:pt>
                <c:pt idx="1274">
                  <c:v>0.75458672113102498</c:v>
                </c:pt>
                <c:pt idx="1275">
                  <c:v>0.75468632035743644</c:v>
                </c:pt>
                <c:pt idx="1276">
                  <c:v>0.7547858924844546</c:v>
                </c:pt>
                <c:pt idx="1277">
                  <c:v>0.75488546368655174</c:v>
                </c:pt>
                <c:pt idx="1278">
                  <c:v>0.75498482797961863</c:v>
                </c:pt>
                <c:pt idx="1279">
                  <c:v>0.75508413167984256</c:v>
                </c:pt>
                <c:pt idx="1280">
                  <c:v>0.7551834353308855</c:v>
                </c:pt>
                <c:pt idx="1281">
                  <c:v>0.7552826913869799</c:v>
                </c:pt>
                <c:pt idx="1282">
                  <c:v>0.75538187523246092</c:v>
                </c:pt>
                <c:pt idx="1283">
                  <c:v>0.75548099794367862</c:v>
                </c:pt>
                <c:pt idx="1284">
                  <c:v>0.75558011603034869</c:v>
                </c:pt>
                <c:pt idx="1285">
                  <c:v>0.75567917195543277</c:v>
                </c:pt>
                <c:pt idx="1286">
                  <c:v>0.75577816022991984</c:v>
                </c:pt>
                <c:pt idx="1287">
                  <c:v>0.75587704186685478</c:v>
                </c:pt>
                <c:pt idx="1288">
                  <c:v>0.7559759096978278</c:v>
                </c:pt>
                <c:pt idx="1289">
                  <c:v>0.75607455147865288</c:v>
                </c:pt>
                <c:pt idx="1290">
                  <c:v>0.75617317286634789</c:v>
                </c:pt>
                <c:pt idx="1291">
                  <c:v>0.75627171166189089</c:v>
                </c:pt>
                <c:pt idx="1292">
                  <c:v>0.75637018407147261</c:v>
                </c:pt>
                <c:pt idx="1293">
                  <c:v>0.75646859209833572</c:v>
                </c:pt>
                <c:pt idx="1294">
                  <c:v>0.75656694924163492</c:v>
                </c:pt>
                <c:pt idx="1295">
                  <c:v>0.75666520795201364</c:v>
                </c:pt>
                <c:pt idx="1296">
                  <c:v>0.75676339436469064</c:v>
                </c:pt>
                <c:pt idx="1297">
                  <c:v>0.75686155401410038</c:v>
                </c:pt>
                <c:pt idx="1298">
                  <c:v>0.75695967030104094</c:v>
                </c:pt>
                <c:pt idx="1299">
                  <c:v>0.75705778510135158</c:v>
                </c:pt>
                <c:pt idx="1300">
                  <c:v>0.75715584806929315</c:v>
                </c:pt>
                <c:pt idx="1301">
                  <c:v>0.75725346045063269</c:v>
                </c:pt>
                <c:pt idx="1302">
                  <c:v>0.75735057886081181</c:v>
                </c:pt>
                <c:pt idx="1303">
                  <c:v>0.75744769205946916</c:v>
                </c:pt>
                <c:pt idx="1304">
                  <c:v>0.75754475914844832</c:v>
                </c:pt>
                <c:pt idx="1305">
                  <c:v>0.75764168813219956</c:v>
                </c:pt>
                <c:pt idx="1306">
                  <c:v>0.75773819652664365</c:v>
                </c:pt>
                <c:pt idx="1307">
                  <c:v>0.75783470398942065</c:v>
                </c:pt>
                <c:pt idx="1308">
                  <c:v>0.75793102993215677</c:v>
                </c:pt>
                <c:pt idx="1309">
                  <c:v>0.75802733557020063</c:v>
                </c:pt>
                <c:pt idx="1310">
                  <c:v>0.75812360793676503</c:v>
                </c:pt>
                <c:pt idx="1311">
                  <c:v>0.75821982834959234</c:v>
                </c:pt>
                <c:pt idx="1312">
                  <c:v>0.75831594107044986</c:v>
                </c:pt>
                <c:pt idx="1313">
                  <c:v>0.75841200492541327</c:v>
                </c:pt>
                <c:pt idx="1314">
                  <c:v>0.75850791429792797</c:v>
                </c:pt>
                <c:pt idx="1315">
                  <c:v>0.75860376393482365</c:v>
                </c:pt>
                <c:pt idx="1316">
                  <c:v>0.75869938320157937</c:v>
                </c:pt>
                <c:pt idx="1317">
                  <c:v>0.75879498027049719</c:v>
                </c:pt>
                <c:pt idx="1318">
                  <c:v>0.75889054392581712</c:v>
                </c:pt>
                <c:pt idx="1319">
                  <c:v>0.75898591130134863</c:v>
                </c:pt>
                <c:pt idx="1320">
                  <c:v>0.75908123931183724</c:v>
                </c:pt>
                <c:pt idx="1321">
                  <c:v>0.75917656287237434</c:v>
                </c:pt>
                <c:pt idx="1322">
                  <c:v>0.75927181318460424</c:v>
                </c:pt>
                <c:pt idx="1323">
                  <c:v>0.75936663784126957</c:v>
                </c:pt>
                <c:pt idx="1324">
                  <c:v>0.75946136749394699</c:v>
                </c:pt>
                <c:pt idx="1325">
                  <c:v>0.75955604474756344</c:v>
                </c:pt>
                <c:pt idx="1326">
                  <c:v>0.75965054703944168</c:v>
                </c:pt>
                <c:pt idx="1327">
                  <c:v>0.75974498918962985</c:v>
                </c:pt>
                <c:pt idx="1328">
                  <c:v>0.75983929973196529</c:v>
                </c:pt>
                <c:pt idx="1329">
                  <c:v>0.75993334252201805</c:v>
                </c:pt>
                <c:pt idx="1330">
                  <c:v>0.76002732598927669</c:v>
                </c:pt>
                <c:pt idx="1331">
                  <c:v>0.76012130250257637</c:v>
                </c:pt>
                <c:pt idx="1332">
                  <c:v>0.76021514693562342</c:v>
                </c:pt>
                <c:pt idx="1333">
                  <c:v>0.76030895088922335</c:v>
                </c:pt>
                <c:pt idx="1334">
                  <c:v>0.76040266804570444</c:v>
                </c:pt>
                <c:pt idx="1335">
                  <c:v>0.76049624797539062</c:v>
                </c:pt>
                <c:pt idx="1336">
                  <c:v>0.76058973115367923</c:v>
                </c:pt>
                <c:pt idx="1337">
                  <c:v>0.76068319154624953</c:v>
                </c:pt>
                <c:pt idx="1338">
                  <c:v>0.76077657070019045</c:v>
                </c:pt>
                <c:pt idx="1339">
                  <c:v>0.76086987433188513</c:v>
                </c:pt>
                <c:pt idx="1340">
                  <c:v>0.76096292347810046</c:v>
                </c:pt>
                <c:pt idx="1341">
                  <c:v>0.76105586445141504</c:v>
                </c:pt>
                <c:pt idx="1342">
                  <c:v>0.76114861515009014</c:v>
                </c:pt>
                <c:pt idx="1343">
                  <c:v>0.76124130999730222</c:v>
                </c:pt>
                <c:pt idx="1344">
                  <c:v>0.76133380072375922</c:v>
                </c:pt>
                <c:pt idx="1345">
                  <c:v>0.76142617270085733</c:v>
                </c:pt>
                <c:pt idx="1346">
                  <c:v>0.76151848947213641</c:v>
                </c:pt>
                <c:pt idx="1347">
                  <c:v>0.76161064862981642</c:v>
                </c:pt>
                <c:pt idx="1348">
                  <c:v>0.76170272448922915</c:v>
                </c:pt>
                <c:pt idx="1349">
                  <c:v>0.76179475770355898</c:v>
                </c:pt>
                <c:pt idx="1350">
                  <c:v>0.76188676002905542</c:v>
                </c:pt>
                <c:pt idx="1351">
                  <c:v>0.76197872800116362</c:v>
                </c:pt>
                <c:pt idx="1352">
                  <c:v>0.76207064621991139</c:v>
                </c:pt>
                <c:pt idx="1353">
                  <c:v>0.7621625199640365</c:v>
                </c:pt>
                <c:pt idx="1354">
                  <c:v>0.76225432278430083</c:v>
                </c:pt>
                <c:pt idx="1355">
                  <c:v>0.76234610972228856</c:v>
                </c:pt>
                <c:pt idx="1356">
                  <c:v>0.76243783530042664</c:v>
                </c:pt>
                <c:pt idx="1357">
                  <c:v>0.76252950872268987</c:v>
                </c:pt>
                <c:pt idx="1358">
                  <c:v>0.7626211377041876</c:v>
                </c:pt>
                <c:pt idx="1359">
                  <c:v>0.76271275779751324</c:v>
                </c:pt>
                <c:pt idx="1360">
                  <c:v>0.76280429886296852</c:v>
                </c:pt>
                <c:pt idx="1361">
                  <c:v>0.7628958107649062</c:v>
                </c:pt>
                <c:pt idx="1362">
                  <c:v>0.76298731797415464</c:v>
                </c:pt>
                <c:pt idx="1363">
                  <c:v>0.76307877262148682</c:v>
                </c:pt>
                <c:pt idx="1364">
                  <c:v>0.76317021910840055</c:v>
                </c:pt>
                <c:pt idx="1365">
                  <c:v>0.7632616183062636</c:v>
                </c:pt>
                <c:pt idx="1366">
                  <c:v>0.76335294524388564</c:v>
                </c:pt>
                <c:pt idx="1367">
                  <c:v>0.76344412559914065</c:v>
                </c:pt>
                <c:pt idx="1368">
                  <c:v>0.76353511179107081</c:v>
                </c:pt>
                <c:pt idx="1369">
                  <c:v>0.76362599623619842</c:v>
                </c:pt>
                <c:pt idx="1370">
                  <c:v>0.76371676135218414</c:v>
                </c:pt>
                <c:pt idx="1371">
                  <c:v>0.76380733392458589</c:v>
                </c:pt>
                <c:pt idx="1372">
                  <c:v>0.76389789540618702</c:v>
                </c:pt>
                <c:pt idx="1373">
                  <c:v>0.76398824327519543</c:v>
                </c:pt>
                <c:pt idx="1374">
                  <c:v>0.76407857612006225</c:v>
                </c:pt>
                <c:pt idx="1375">
                  <c:v>0.76416883826484805</c:v>
                </c:pt>
                <c:pt idx="1376">
                  <c:v>0.7642590863338663</c:v>
                </c:pt>
                <c:pt idx="1377">
                  <c:v>0.76434930724212313</c:v>
                </c:pt>
                <c:pt idx="1378">
                  <c:v>0.76443948389007632</c:v>
                </c:pt>
                <c:pt idx="1379">
                  <c:v>0.76452965673552775</c:v>
                </c:pt>
                <c:pt idx="1380">
                  <c:v>0.76461940404499318</c:v>
                </c:pt>
                <c:pt idx="1381">
                  <c:v>0.76470911828330757</c:v>
                </c:pt>
                <c:pt idx="1382">
                  <c:v>0.76479868985995714</c:v>
                </c:pt>
                <c:pt idx="1383">
                  <c:v>0.76488823594520661</c:v>
                </c:pt>
                <c:pt idx="1384">
                  <c:v>0.76497760025190065</c:v>
                </c:pt>
                <c:pt idx="1385">
                  <c:v>0.76506689078644952</c:v>
                </c:pt>
                <c:pt idx="1386">
                  <c:v>0.76515602950545203</c:v>
                </c:pt>
                <c:pt idx="1387">
                  <c:v>0.76524516306752355</c:v>
                </c:pt>
                <c:pt idx="1388">
                  <c:v>0.76533421588273054</c:v>
                </c:pt>
                <c:pt idx="1389">
                  <c:v>0.76542320742833003</c:v>
                </c:pt>
                <c:pt idx="1390">
                  <c:v>0.76551205274707823</c:v>
                </c:pt>
                <c:pt idx="1391">
                  <c:v>0.76560085466367112</c:v>
                </c:pt>
                <c:pt idx="1392">
                  <c:v>0.76568955337389077</c:v>
                </c:pt>
                <c:pt idx="1393">
                  <c:v>0.76577822182962962</c:v>
                </c:pt>
                <c:pt idx="1394">
                  <c:v>0.76586688685960469</c:v>
                </c:pt>
                <c:pt idx="1395">
                  <c:v>0.76595552654571208</c:v>
                </c:pt>
                <c:pt idx="1396">
                  <c:v>0.76604407684178999</c:v>
                </c:pt>
                <c:pt idx="1397">
                  <c:v>0.76613253036029061</c:v>
                </c:pt>
                <c:pt idx="1398">
                  <c:v>0.76622091042790064</c:v>
                </c:pt>
                <c:pt idx="1399">
                  <c:v>0.76630928138176324</c:v>
                </c:pt>
                <c:pt idx="1400">
                  <c:v>0.76639747303854244</c:v>
                </c:pt>
                <c:pt idx="1401">
                  <c:v>0.76648557224947877</c:v>
                </c:pt>
                <c:pt idx="1402">
                  <c:v>0.76657357030689144</c:v>
                </c:pt>
                <c:pt idx="1403">
                  <c:v>0.76666147506169302</c:v>
                </c:pt>
                <c:pt idx="1404">
                  <c:v>0.76674927960999617</c:v>
                </c:pt>
                <c:pt idx="1405">
                  <c:v>0.76683702925024178</c:v>
                </c:pt>
                <c:pt idx="1406">
                  <c:v>0.76692476524244191</c:v>
                </c:pt>
                <c:pt idx="1407">
                  <c:v>0.76701249900132351</c:v>
                </c:pt>
                <c:pt idx="1408">
                  <c:v>0.76710015400303588</c:v>
                </c:pt>
                <c:pt idx="1409">
                  <c:v>0.76718769181238777</c:v>
                </c:pt>
                <c:pt idx="1410">
                  <c:v>0.76727522091812494</c:v>
                </c:pt>
                <c:pt idx="1411">
                  <c:v>0.76736273263555554</c:v>
                </c:pt>
                <c:pt idx="1412">
                  <c:v>0.76745024022021779</c:v>
                </c:pt>
                <c:pt idx="1413">
                  <c:v>0.76753772327086922</c:v>
                </c:pt>
                <c:pt idx="1414">
                  <c:v>0.76762519552851227</c:v>
                </c:pt>
                <c:pt idx="1415">
                  <c:v>0.76771257917529367</c:v>
                </c:pt>
                <c:pt idx="1416">
                  <c:v>0.76779941732173795</c:v>
                </c:pt>
                <c:pt idx="1417">
                  <c:v>0.76788622327454858</c:v>
                </c:pt>
                <c:pt idx="1418">
                  <c:v>0.76797271882772433</c:v>
                </c:pt>
                <c:pt idx="1419">
                  <c:v>0.76805916434510879</c:v>
                </c:pt>
                <c:pt idx="1420">
                  <c:v>0.76814560413301713</c:v>
                </c:pt>
                <c:pt idx="1421">
                  <c:v>0.76823198965038064</c:v>
                </c:pt>
                <c:pt idx="1422">
                  <c:v>0.76831829638666593</c:v>
                </c:pt>
                <c:pt idx="1423">
                  <c:v>0.76840431757406125</c:v>
                </c:pt>
                <c:pt idx="1424">
                  <c:v>0.76849023250965243</c:v>
                </c:pt>
                <c:pt idx="1425">
                  <c:v>0.76857614607411362</c:v>
                </c:pt>
                <c:pt idx="1426">
                  <c:v>0.76866203751339968</c:v>
                </c:pt>
                <c:pt idx="1427">
                  <c:v>0.76874789122449161</c:v>
                </c:pt>
                <c:pt idx="1428">
                  <c:v>0.76883373284407963</c:v>
                </c:pt>
                <c:pt idx="1429">
                  <c:v>0.76891956634251124</c:v>
                </c:pt>
                <c:pt idx="1430">
                  <c:v>0.76900534109790708</c:v>
                </c:pt>
                <c:pt idx="1431">
                  <c:v>0.76909106298909691</c:v>
                </c:pt>
                <c:pt idx="1432">
                  <c:v>0.76917669607542538</c:v>
                </c:pt>
                <c:pt idx="1433">
                  <c:v>0.76926219874319379</c:v>
                </c:pt>
                <c:pt idx="1434">
                  <c:v>0.7693475835477166</c:v>
                </c:pt>
                <c:pt idx="1435">
                  <c:v>0.76943276857178289</c:v>
                </c:pt>
                <c:pt idx="1436">
                  <c:v>0.76951794273154628</c:v>
                </c:pt>
                <c:pt idx="1437">
                  <c:v>0.76960290643604801</c:v>
                </c:pt>
                <c:pt idx="1438">
                  <c:v>0.76968784191500972</c:v>
                </c:pt>
                <c:pt idx="1439">
                  <c:v>0.76977267051053677</c:v>
                </c:pt>
                <c:pt idx="1440">
                  <c:v>0.76985741396925911</c:v>
                </c:pt>
                <c:pt idx="1441">
                  <c:v>0.76994211656322975</c:v>
                </c:pt>
                <c:pt idx="1442">
                  <c:v>0.77002679130793916</c:v>
                </c:pt>
                <c:pt idx="1443">
                  <c:v>0.77011146544221509</c:v>
                </c:pt>
                <c:pt idx="1444">
                  <c:v>0.77019604957286891</c:v>
                </c:pt>
                <c:pt idx="1445">
                  <c:v>0.77028057034902564</c:v>
                </c:pt>
                <c:pt idx="1446">
                  <c:v>0.77036486574277852</c:v>
                </c:pt>
                <c:pt idx="1447">
                  <c:v>0.77044915098779365</c:v>
                </c:pt>
                <c:pt idx="1448">
                  <c:v>0.77053341814067844</c:v>
                </c:pt>
                <c:pt idx="1449">
                  <c:v>0.77061762057966765</c:v>
                </c:pt>
                <c:pt idx="1450">
                  <c:v>0.7707016884032758</c:v>
                </c:pt>
                <c:pt idx="1451">
                  <c:v>0.77078574234330799</c:v>
                </c:pt>
                <c:pt idx="1452">
                  <c:v>0.77086973510034262</c:v>
                </c:pt>
                <c:pt idx="1453">
                  <c:v>0.77095348297518684</c:v>
                </c:pt>
                <c:pt idx="1454">
                  <c:v>0.77103708577231811</c:v>
                </c:pt>
                <c:pt idx="1455">
                  <c:v>0.77112067882408131</c:v>
                </c:pt>
                <c:pt idx="1456">
                  <c:v>0.77120425850299346</c:v>
                </c:pt>
                <c:pt idx="1457">
                  <c:v>0.77128779858675289</c:v>
                </c:pt>
                <c:pt idx="1458">
                  <c:v>0.77137132585713586</c:v>
                </c:pt>
                <c:pt idx="1459">
                  <c:v>0.77145475088531368</c:v>
                </c:pt>
                <c:pt idx="1460">
                  <c:v>0.77153815791339864</c:v>
                </c:pt>
                <c:pt idx="1461">
                  <c:v>0.771621433698638</c:v>
                </c:pt>
                <c:pt idx="1462">
                  <c:v>0.77170466427608908</c:v>
                </c:pt>
                <c:pt idx="1463">
                  <c:v>0.77178772501578685</c:v>
                </c:pt>
                <c:pt idx="1464">
                  <c:v>0.77187073749507285</c:v>
                </c:pt>
                <c:pt idx="1465">
                  <c:v>0.7719537012212363</c:v>
                </c:pt>
                <c:pt idx="1466">
                  <c:v>0.77203664597999389</c:v>
                </c:pt>
                <c:pt idx="1467">
                  <c:v>0.77211951716017646</c:v>
                </c:pt>
                <c:pt idx="1468">
                  <c:v>0.77220235115446934</c:v>
                </c:pt>
                <c:pt idx="1469">
                  <c:v>0.7722850116145461</c:v>
                </c:pt>
                <c:pt idx="1470">
                  <c:v>0.77236762569287665</c:v>
                </c:pt>
                <c:pt idx="1471">
                  <c:v>0.77245017626782964</c:v>
                </c:pt>
                <c:pt idx="1472">
                  <c:v>0.77253270862432077</c:v>
                </c:pt>
                <c:pt idx="1473">
                  <c:v>0.77261521873245265</c:v>
                </c:pt>
                <c:pt idx="1474">
                  <c:v>0.77269770568265361</c:v>
                </c:pt>
                <c:pt idx="1475">
                  <c:v>0.77278012579122257</c:v>
                </c:pt>
                <c:pt idx="1476">
                  <c:v>0.77286251380768767</c:v>
                </c:pt>
                <c:pt idx="1477">
                  <c:v>0.77294481609181886</c:v>
                </c:pt>
                <c:pt idx="1478">
                  <c:v>0.77302709675560755</c:v>
                </c:pt>
                <c:pt idx="1479">
                  <c:v>0.77310925615249082</c:v>
                </c:pt>
                <c:pt idx="1480">
                  <c:v>0.77319135773574865</c:v>
                </c:pt>
                <c:pt idx="1481">
                  <c:v>0.77327340903100661</c:v>
                </c:pt>
                <c:pt idx="1482">
                  <c:v>0.77335543393657202</c:v>
                </c:pt>
                <c:pt idx="1483">
                  <c:v>0.77343735299232208</c:v>
                </c:pt>
                <c:pt idx="1484">
                  <c:v>0.77351917306020068</c:v>
                </c:pt>
                <c:pt idx="1485">
                  <c:v>0.77360098775909658</c:v>
                </c:pt>
                <c:pt idx="1486">
                  <c:v>0.77368280225495845</c:v>
                </c:pt>
                <c:pt idx="1487">
                  <c:v>0.77376455523305465</c:v>
                </c:pt>
                <c:pt idx="1488">
                  <c:v>0.77384629150639173</c:v>
                </c:pt>
                <c:pt idx="1489">
                  <c:v>0.77392787644738392</c:v>
                </c:pt>
                <c:pt idx="1490">
                  <c:v>0.77400943770933306</c:v>
                </c:pt>
                <c:pt idx="1491">
                  <c:v>0.77409096667886201</c:v>
                </c:pt>
                <c:pt idx="1492">
                  <c:v>0.77417247079087692</c:v>
                </c:pt>
                <c:pt idx="1493">
                  <c:v>0.7742539515951764</c:v>
                </c:pt>
                <c:pt idx="1494">
                  <c:v>0.77433533686533962</c:v>
                </c:pt>
                <c:pt idx="1495">
                  <c:v>0.77441648765786053</c:v>
                </c:pt>
                <c:pt idx="1496">
                  <c:v>0.77449739693801189</c:v>
                </c:pt>
                <c:pt idx="1497">
                  <c:v>0.77457826940224417</c:v>
                </c:pt>
                <c:pt idx="1498">
                  <c:v>0.77465901098051282</c:v>
                </c:pt>
                <c:pt idx="1499">
                  <c:v>0.77473967032258695</c:v>
                </c:pt>
                <c:pt idx="1500">
                  <c:v>0.77482019248297807</c:v>
                </c:pt>
                <c:pt idx="1501">
                  <c:v>0.77490069254705973</c:v>
                </c:pt>
                <c:pt idx="1502">
                  <c:v>0.77498114639724169</c:v>
                </c:pt>
                <c:pt idx="1503">
                  <c:v>0.77506145259126802</c:v>
                </c:pt>
                <c:pt idx="1504">
                  <c:v>0.7751417427234476</c:v>
                </c:pt>
                <c:pt idx="1505">
                  <c:v>0.77522203160858205</c:v>
                </c:pt>
                <c:pt idx="1506">
                  <c:v>0.77530228054844064</c:v>
                </c:pt>
                <c:pt idx="1507">
                  <c:v>0.77538246027800461</c:v>
                </c:pt>
                <c:pt idx="1508">
                  <c:v>0.7754626008906601</c:v>
                </c:pt>
                <c:pt idx="1509">
                  <c:v>0.77554266638262315</c:v>
                </c:pt>
                <c:pt idx="1510">
                  <c:v>0.77562258434023468</c:v>
                </c:pt>
                <c:pt idx="1511">
                  <c:v>0.77570249535516345</c:v>
                </c:pt>
                <c:pt idx="1512">
                  <c:v>0.77578231491142124</c:v>
                </c:pt>
                <c:pt idx="1513">
                  <c:v>0.77586171760284683</c:v>
                </c:pt>
                <c:pt idx="1514">
                  <c:v>0.77594109121736365</c:v>
                </c:pt>
                <c:pt idx="1515">
                  <c:v>0.77602046207971909</c:v>
                </c:pt>
                <c:pt idx="1516">
                  <c:v>0.77609981269783535</c:v>
                </c:pt>
                <c:pt idx="1517">
                  <c:v>0.77617913131407046</c:v>
                </c:pt>
                <c:pt idx="1518">
                  <c:v>0.77625842249885391</c:v>
                </c:pt>
                <c:pt idx="1519">
                  <c:v>0.77633761435285464</c:v>
                </c:pt>
                <c:pt idx="1520">
                  <c:v>0.77641675734141125</c:v>
                </c:pt>
                <c:pt idx="1521">
                  <c:v>0.77649587651333285</c:v>
                </c:pt>
                <c:pt idx="1522">
                  <c:v>0.77657492923838489</c:v>
                </c:pt>
                <c:pt idx="1523">
                  <c:v>0.77665390813625823</c:v>
                </c:pt>
                <c:pt idx="1524">
                  <c:v>0.7767328116486043</c:v>
                </c:pt>
                <c:pt idx="1525">
                  <c:v>0.77681161768450602</c:v>
                </c:pt>
                <c:pt idx="1526">
                  <c:v>0.77689041771976552</c:v>
                </c:pt>
                <c:pt idx="1527">
                  <c:v>0.77696917308866265</c:v>
                </c:pt>
                <c:pt idx="1528">
                  <c:v>0.77704785694626965</c:v>
                </c:pt>
                <c:pt idx="1529">
                  <c:v>0.77712653753691263</c:v>
                </c:pt>
                <c:pt idx="1530">
                  <c:v>0.77720521430204637</c:v>
                </c:pt>
                <c:pt idx="1531">
                  <c:v>0.77728353595605559</c:v>
                </c:pt>
                <c:pt idx="1532">
                  <c:v>0.77736181501911938</c:v>
                </c:pt>
                <c:pt idx="1533">
                  <c:v>0.77744006556789425</c:v>
                </c:pt>
                <c:pt idx="1534">
                  <c:v>0.77751831183049835</c:v>
                </c:pt>
                <c:pt idx="1535">
                  <c:v>0.77759655561164276</c:v>
                </c:pt>
                <c:pt idx="1536">
                  <c:v>0.77767474773321033</c:v>
                </c:pt>
                <c:pt idx="1537">
                  <c:v>0.77775281350311753</c:v>
                </c:pt>
                <c:pt idx="1538">
                  <c:v>0.77783081131562226</c:v>
                </c:pt>
                <c:pt idx="1539">
                  <c:v>0.77790876792363561</c:v>
                </c:pt>
                <c:pt idx="1540">
                  <c:v>0.7779867156886191</c:v>
                </c:pt>
                <c:pt idx="1541">
                  <c:v>0.77806455463009982</c:v>
                </c:pt>
                <c:pt idx="1542">
                  <c:v>0.7781423568427408</c:v>
                </c:pt>
                <c:pt idx="1543">
                  <c:v>0.77822009862224972</c:v>
                </c:pt>
                <c:pt idx="1544">
                  <c:v>0.77829769600444043</c:v>
                </c:pt>
                <c:pt idx="1545">
                  <c:v>0.77837526270669466</c:v>
                </c:pt>
                <c:pt idx="1546">
                  <c:v>0.77845267357297465</c:v>
                </c:pt>
                <c:pt idx="1547">
                  <c:v>0.77852997841304838</c:v>
                </c:pt>
                <c:pt idx="1548">
                  <c:v>0.77860719637614206</c:v>
                </c:pt>
                <c:pt idx="1549">
                  <c:v>0.77868440390670535</c:v>
                </c:pt>
                <c:pt idx="1550">
                  <c:v>0.77876156563394161</c:v>
                </c:pt>
                <c:pt idx="1551">
                  <c:v>0.77883862378214463</c:v>
                </c:pt>
                <c:pt idx="1552">
                  <c:v>0.77891561437857448</c:v>
                </c:pt>
                <c:pt idx="1553">
                  <c:v>0.77899258029569263</c:v>
                </c:pt>
                <c:pt idx="1554">
                  <c:v>0.77906931340632968</c:v>
                </c:pt>
                <c:pt idx="1555">
                  <c:v>0.77914596124481794</c:v>
                </c:pt>
                <c:pt idx="1556">
                  <c:v>0.77922258664409783</c:v>
                </c:pt>
                <c:pt idx="1557">
                  <c:v>0.77929919166604145</c:v>
                </c:pt>
                <c:pt idx="1558">
                  <c:v>0.77937565507711992</c:v>
                </c:pt>
                <c:pt idx="1559">
                  <c:v>0.77945210484961247</c:v>
                </c:pt>
                <c:pt idx="1560">
                  <c:v>0.77952855242940566</c:v>
                </c:pt>
                <c:pt idx="1561">
                  <c:v>0.77960497698120013</c:v>
                </c:pt>
                <c:pt idx="1562">
                  <c:v>0.77968135397910776</c:v>
                </c:pt>
                <c:pt idx="1563">
                  <c:v>0.77975767209863212</c:v>
                </c:pt>
                <c:pt idx="1564">
                  <c:v>0.77983391229790699</c:v>
                </c:pt>
                <c:pt idx="1565">
                  <c:v>0.77991004787186891</c:v>
                </c:pt>
                <c:pt idx="1566">
                  <c:v>0.77998616605302384</c:v>
                </c:pt>
                <c:pt idx="1567">
                  <c:v>0.7800622704169291</c:v>
                </c:pt>
                <c:pt idx="1568">
                  <c:v>0.78013837062912661</c:v>
                </c:pt>
                <c:pt idx="1569">
                  <c:v>0.78021437892651757</c:v>
                </c:pt>
                <c:pt idx="1570">
                  <c:v>0.78029038201915135</c:v>
                </c:pt>
                <c:pt idx="1571">
                  <c:v>0.78036628216980597</c:v>
                </c:pt>
                <c:pt idx="1572">
                  <c:v>0.78044217949610251</c:v>
                </c:pt>
                <c:pt idx="1573">
                  <c:v>0.78051806791619749</c:v>
                </c:pt>
                <c:pt idx="1574">
                  <c:v>0.78059387381631617</c:v>
                </c:pt>
                <c:pt idx="1575">
                  <c:v>0.78066964425450613</c:v>
                </c:pt>
                <c:pt idx="1576">
                  <c:v>0.78074538167747765</c:v>
                </c:pt>
                <c:pt idx="1577">
                  <c:v>0.7808210850254329</c:v>
                </c:pt>
                <c:pt idx="1578">
                  <c:v>0.78089659184139459</c:v>
                </c:pt>
                <c:pt idx="1579">
                  <c:v>0.7809720360161676</c:v>
                </c:pt>
                <c:pt idx="1580">
                  <c:v>0.7810474274214686</c:v>
                </c:pt>
                <c:pt idx="1581">
                  <c:v>0.78112278267860003</c:v>
                </c:pt>
                <c:pt idx="1582">
                  <c:v>0.78119807008797471</c:v>
                </c:pt>
                <c:pt idx="1583">
                  <c:v>0.78127332451643139</c:v>
                </c:pt>
                <c:pt idx="1584">
                  <c:v>0.7813484450653625</c:v>
                </c:pt>
                <c:pt idx="1585">
                  <c:v>0.78142355177674017</c:v>
                </c:pt>
                <c:pt idx="1586">
                  <c:v>0.78149860403352089</c:v>
                </c:pt>
                <c:pt idx="1587">
                  <c:v>0.7815736435220243</c:v>
                </c:pt>
                <c:pt idx="1588">
                  <c:v>0.78164867397800775</c:v>
                </c:pt>
                <c:pt idx="1589">
                  <c:v>0.78172366690520978</c:v>
                </c:pt>
                <c:pt idx="1590">
                  <c:v>0.78179865859169195</c:v>
                </c:pt>
                <c:pt idx="1591">
                  <c:v>0.78187360734883082</c:v>
                </c:pt>
                <c:pt idx="1592">
                  <c:v>0.7819484444851843</c:v>
                </c:pt>
                <c:pt idx="1593">
                  <c:v>0.7820231926046276</c:v>
                </c:pt>
                <c:pt idx="1594">
                  <c:v>0.78209789813312691</c:v>
                </c:pt>
                <c:pt idx="1595">
                  <c:v>0.78217254636234357</c:v>
                </c:pt>
                <c:pt idx="1596">
                  <c:v>0.78224718489129053</c:v>
                </c:pt>
                <c:pt idx="1597">
                  <c:v>0.78232181691881575</c:v>
                </c:pt>
                <c:pt idx="1598">
                  <c:v>0.7823964088954849</c:v>
                </c:pt>
                <c:pt idx="1599">
                  <c:v>0.7824709825905346</c:v>
                </c:pt>
                <c:pt idx="1600">
                  <c:v>0.78254552389119225</c:v>
                </c:pt>
                <c:pt idx="1601">
                  <c:v>0.78261992271066616</c:v>
                </c:pt>
                <c:pt idx="1602">
                  <c:v>0.78269426914868323</c:v>
                </c:pt>
                <c:pt idx="1603">
                  <c:v>0.7827685881286095</c:v>
                </c:pt>
                <c:pt idx="1604">
                  <c:v>0.78284278087462933</c:v>
                </c:pt>
                <c:pt idx="1605">
                  <c:v>0.78291693890180858</c:v>
                </c:pt>
                <c:pt idx="1606">
                  <c:v>0.78299103746407983</c:v>
                </c:pt>
                <c:pt idx="1607">
                  <c:v>0.7830650247664841</c:v>
                </c:pt>
                <c:pt idx="1608">
                  <c:v>0.78313868929803399</c:v>
                </c:pt>
                <c:pt idx="1609">
                  <c:v>0.78321233497044818</c:v>
                </c:pt>
                <c:pt idx="1610">
                  <c:v>0.78328595809673629</c:v>
                </c:pt>
                <c:pt idx="1611">
                  <c:v>0.78335936036004017</c:v>
                </c:pt>
                <c:pt idx="1612">
                  <c:v>0.78343275373518906</c:v>
                </c:pt>
                <c:pt idx="1613">
                  <c:v>0.78350605746991198</c:v>
                </c:pt>
                <c:pt idx="1614">
                  <c:v>0.78357925850900245</c:v>
                </c:pt>
                <c:pt idx="1615">
                  <c:v>0.78365239958687705</c:v>
                </c:pt>
                <c:pt idx="1616">
                  <c:v>0.78372545716573416</c:v>
                </c:pt>
                <c:pt idx="1617">
                  <c:v>0.78379851378989951</c:v>
                </c:pt>
                <c:pt idx="1618">
                  <c:v>0.7838715335016021</c:v>
                </c:pt>
                <c:pt idx="1619">
                  <c:v>0.78394451599133053</c:v>
                </c:pt>
                <c:pt idx="1620">
                  <c:v>0.7840174686132545</c:v>
                </c:pt>
                <c:pt idx="1621">
                  <c:v>0.78409035857820064</c:v>
                </c:pt>
                <c:pt idx="1622">
                  <c:v>0.78416311458556454</c:v>
                </c:pt>
                <c:pt idx="1623">
                  <c:v>0.78423571686980964</c:v>
                </c:pt>
                <c:pt idx="1624">
                  <c:v>0.78430827407035497</c:v>
                </c:pt>
                <c:pt idx="1625">
                  <c:v>0.78438080906495056</c:v>
                </c:pt>
                <c:pt idx="1626">
                  <c:v>0.78445321174920957</c:v>
                </c:pt>
                <c:pt idx="1627">
                  <c:v>0.78452554008427811</c:v>
                </c:pt>
                <c:pt idx="1628">
                  <c:v>0.78459781389254668</c:v>
                </c:pt>
                <c:pt idx="1629">
                  <c:v>0.78467004580692457</c:v>
                </c:pt>
                <c:pt idx="1630">
                  <c:v>0.78474226657727264</c:v>
                </c:pt>
                <c:pt idx="1631">
                  <c:v>0.78481440748958509</c:v>
                </c:pt>
                <c:pt idx="1632">
                  <c:v>0.78488624791727857</c:v>
                </c:pt>
                <c:pt idx="1633">
                  <c:v>0.78495804128919633</c:v>
                </c:pt>
                <c:pt idx="1634">
                  <c:v>0.78502982894245832</c:v>
                </c:pt>
                <c:pt idx="1635">
                  <c:v>0.78510161094475261</c:v>
                </c:pt>
                <c:pt idx="1636">
                  <c:v>0.78517338478077248</c:v>
                </c:pt>
                <c:pt idx="1637">
                  <c:v>0.78524512166552962</c:v>
                </c:pt>
                <c:pt idx="1638">
                  <c:v>0.78531684228541332</c:v>
                </c:pt>
                <c:pt idx="1639">
                  <c:v>0.78538843425715088</c:v>
                </c:pt>
                <c:pt idx="1640">
                  <c:v>0.78545997870929329</c:v>
                </c:pt>
                <c:pt idx="1641">
                  <c:v>0.78553149578140657</c:v>
                </c:pt>
                <c:pt idx="1642">
                  <c:v>0.7856029195251909</c:v>
                </c:pt>
                <c:pt idx="1643">
                  <c:v>0.78567429973324998</c:v>
                </c:pt>
                <c:pt idx="1644">
                  <c:v>0.78574567567771081</c:v>
                </c:pt>
                <c:pt idx="1645">
                  <c:v>0.78581690804913351</c:v>
                </c:pt>
                <c:pt idx="1646">
                  <c:v>0.78588808290472467</c:v>
                </c:pt>
                <c:pt idx="1647">
                  <c:v>0.78595918753757565</c:v>
                </c:pt>
                <c:pt idx="1648">
                  <c:v>0.78603021336993972</c:v>
                </c:pt>
                <c:pt idx="1649">
                  <c:v>0.78610119647599663</c:v>
                </c:pt>
                <c:pt idx="1650">
                  <c:v>0.78617217267185013</c:v>
                </c:pt>
                <c:pt idx="1651">
                  <c:v>0.7862431040732083</c:v>
                </c:pt>
                <c:pt idx="1652">
                  <c:v>0.7863140265864117</c:v>
                </c:pt>
                <c:pt idx="1653">
                  <c:v>0.78638489247936094</c:v>
                </c:pt>
                <c:pt idx="1654">
                  <c:v>0.78645573934173296</c:v>
                </c:pt>
                <c:pt idx="1655">
                  <c:v>0.78652651502712856</c:v>
                </c:pt>
                <c:pt idx="1656">
                  <c:v>0.78659725761159716</c:v>
                </c:pt>
                <c:pt idx="1657">
                  <c:v>0.78666791542020253</c:v>
                </c:pt>
                <c:pt idx="1658">
                  <c:v>0.78673853841612085</c:v>
                </c:pt>
                <c:pt idx="1659">
                  <c:v>0.78680914896411069</c:v>
                </c:pt>
                <c:pt idx="1660">
                  <c:v>0.78687969637011479</c:v>
                </c:pt>
                <c:pt idx="1661">
                  <c:v>0.78695018264183869</c:v>
                </c:pt>
                <c:pt idx="1662">
                  <c:v>0.78702061321146288</c:v>
                </c:pt>
                <c:pt idx="1663">
                  <c:v>0.78709099657009396</c:v>
                </c:pt>
                <c:pt idx="1664">
                  <c:v>0.78716130766170167</c:v>
                </c:pt>
                <c:pt idx="1665">
                  <c:v>0.78723157623860862</c:v>
                </c:pt>
                <c:pt idx="1666">
                  <c:v>0.78730176816352515</c:v>
                </c:pt>
                <c:pt idx="1667">
                  <c:v>0.78737191975336351</c:v>
                </c:pt>
                <c:pt idx="1668">
                  <c:v>0.78744206283763918</c:v>
                </c:pt>
                <c:pt idx="1669">
                  <c:v>0.78751220398954036</c:v>
                </c:pt>
                <c:pt idx="1670">
                  <c:v>0.7875822327694415</c:v>
                </c:pt>
                <c:pt idx="1671">
                  <c:v>0.78765225175883713</c:v>
                </c:pt>
                <c:pt idx="1672">
                  <c:v>0.78772223167644562</c:v>
                </c:pt>
                <c:pt idx="1673">
                  <c:v>0.78779219435915393</c:v>
                </c:pt>
                <c:pt idx="1674">
                  <c:v>0.78786191521186122</c:v>
                </c:pt>
                <c:pt idx="1675">
                  <c:v>0.78793151373738879</c:v>
                </c:pt>
                <c:pt idx="1676">
                  <c:v>0.78800107977558265</c:v>
                </c:pt>
                <c:pt idx="1677">
                  <c:v>0.78807062551810736</c:v>
                </c:pt>
                <c:pt idx="1678">
                  <c:v>0.78814011834677877</c:v>
                </c:pt>
                <c:pt idx="1679">
                  <c:v>0.78820960914425553</c:v>
                </c:pt>
                <c:pt idx="1680">
                  <c:v>0.78827908730972862</c:v>
                </c:pt>
                <c:pt idx="1681">
                  <c:v>0.78834854390901798</c:v>
                </c:pt>
                <c:pt idx="1682">
                  <c:v>0.78841791213072132</c:v>
                </c:pt>
                <c:pt idx="1683">
                  <c:v>0.78848721501456043</c:v>
                </c:pt>
                <c:pt idx="1684">
                  <c:v>0.78855647119046857</c:v>
                </c:pt>
                <c:pt idx="1685">
                  <c:v>0.78862572092584871</c:v>
                </c:pt>
                <c:pt idx="1686">
                  <c:v>0.78869494927551564</c:v>
                </c:pt>
                <c:pt idx="1687">
                  <c:v>0.78876417640700902</c:v>
                </c:pt>
                <c:pt idx="1688">
                  <c:v>0.7888332710282947</c:v>
                </c:pt>
                <c:pt idx="1689">
                  <c:v>0.78890221662184612</c:v>
                </c:pt>
                <c:pt idx="1690">
                  <c:v>0.78897113672849783</c:v>
                </c:pt>
                <c:pt idx="1691">
                  <c:v>0.78904001213494623</c:v>
                </c:pt>
                <c:pt idx="1692">
                  <c:v>0.78910880347614065</c:v>
                </c:pt>
                <c:pt idx="1693">
                  <c:v>0.78917746334483363</c:v>
                </c:pt>
                <c:pt idx="1694">
                  <c:v>0.78924606907248152</c:v>
                </c:pt>
                <c:pt idx="1695">
                  <c:v>0.78931465133901069</c:v>
                </c:pt>
                <c:pt idx="1696">
                  <c:v>0.78938320143673457</c:v>
                </c:pt>
                <c:pt idx="1697">
                  <c:v>0.78945173554119563</c:v>
                </c:pt>
                <c:pt idx="1698">
                  <c:v>0.78952007629355003</c:v>
                </c:pt>
                <c:pt idx="1699">
                  <c:v>0.78958840274363551</c:v>
                </c:pt>
                <c:pt idx="1700">
                  <c:v>0.78965672384820051</c:v>
                </c:pt>
                <c:pt idx="1701">
                  <c:v>0.78972502895769625</c:v>
                </c:pt>
                <c:pt idx="1702">
                  <c:v>0.78979331263636265</c:v>
                </c:pt>
                <c:pt idx="1703">
                  <c:v>0.78986158467470169</c:v>
                </c:pt>
                <c:pt idx="1704">
                  <c:v>0.78992980748981712</c:v>
                </c:pt>
                <c:pt idx="1705">
                  <c:v>0.78999798712743208</c:v>
                </c:pt>
                <c:pt idx="1706">
                  <c:v>0.79006615070320718</c:v>
                </c:pt>
                <c:pt idx="1707">
                  <c:v>0.79013405683832272</c:v>
                </c:pt>
                <c:pt idx="1708">
                  <c:v>0.79020194988934656</c:v>
                </c:pt>
                <c:pt idx="1709">
                  <c:v>0.79026981665263873</c:v>
                </c:pt>
                <c:pt idx="1710">
                  <c:v>0.79033762149887765</c:v>
                </c:pt>
                <c:pt idx="1711">
                  <c:v>0.79040529780525159</c:v>
                </c:pt>
                <c:pt idx="1712">
                  <c:v>0.79047297275809969</c:v>
                </c:pt>
                <c:pt idx="1713">
                  <c:v>0.79054061212223403</c:v>
                </c:pt>
                <c:pt idx="1714">
                  <c:v>0.79060818628250362</c:v>
                </c:pt>
                <c:pt idx="1715">
                  <c:v>0.79067572335615965</c:v>
                </c:pt>
                <c:pt idx="1716">
                  <c:v>0.79074323275020064</c:v>
                </c:pt>
                <c:pt idx="1717">
                  <c:v>0.79081068346889116</c:v>
                </c:pt>
                <c:pt idx="1718">
                  <c:v>0.79087811649338524</c:v>
                </c:pt>
                <c:pt idx="1719">
                  <c:v>0.79094551397336865</c:v>
                </c:pt>
                <c:pt idx="1720">
                  <c:v>0.79101290831949644</c:v>
                </c:pt>
                <c:pt idx="1721">
                  <c:v>0.7910802909075425</c:v>
                </c:pt>
                <c:pt idx="1722">
                  <c:v>0.7911476358030447</c:v>
                </c:pt>
                <c:pt idx="1723">
                  <c:v>0.79121490952563056</c:v>
                </c:pt>
                <c:pt idx="1724">
                  <c:v>0.79128218013510287</c:v>
                </c:pt>
                <c:pt idx="1725">
                  <c:v>0.7913493805868127</c:v>
                </c:pt>
                <c:pt idx="1726">
                  <c:v>0.79141651978784333</c:v>
                </c:pt>
                <c:pt idx="1727">
                  <c:v>0.7914836456602623</c:v>
                </c:pt>
                <c:pt idx="1728">
                  <c:v>0.7915507027961135</c:v>
                </c:pt>
                <c:pt idx="1729">
                  <c:v>0.79161774745696156</c:v>
                </c:pt>
                <c:pt idx="1730">
                  <c:v>0.79168479194681407</c:v>
                </c:pt>
                <c:pt idx="1731">
                  <c:v>0.79175179561342046</c:v>
                </c:pt>
                <c:pt idx="1732">
                  <c:v>0.79181878613321921</c:v>
                </c:pt>
                <c:pt idx="1733">
                  <c:v>0.79188568816851168</c:v>
                </c:pt>
                <c:pt idx="1734">
                  <c:v>0.79195257139880582</c:v>
                </c:pt>
                <c:pt idx="1735">
                  <c:v>0.79201944204131169</c:v>
                </c:pt>
                <c:pt idx="1736">
                  <c:v>0.79208629937414332</c:v>
                </c:pt>
                <c:pt idx="1737">
                  <c:v>0.79215313757713934</c:v>
                </c:pt>
                <c:pt idx="1738">
                  <c:v>0.79221994385677041</c:v>
                </c:pt>
                <c:pt idx="1739">
                  <c:v>0.7922867265200777</c:v>
                </c:pt>
                <c:pt idx="1740">
                  <c:v>0.79235350047570019</c:v>
                </c:pt>
                <c:pt idx="1741">
                  <c:v>0.79242014226400803</c:v>
                </c:pt>
                <c:pt idx="1742">
                  <c:v>0.79248678370941705</c:v>
                </c:pt>
                <c:pt idx="1743">
                  <c:v>0.792553412973106</c:v>
                </c:pt>
                <c:pt idx="1744">
                  <c:v>0.79262002581399793</c:v>
                </c:pt>
                <c:pt idx="1745">
                  <c:v>0.79268660125245449</c:v>
                </c:pt>
                <c:pt idx="1746">
                  <c:v>0.792753045083055</c:v>
                </c:pt>
                <c:pt idx="1747">
                  <c:v>0.79281933240091762</c:v>
                </c:pt>
                <c:pt idx="1748">
                  <c:v>0.79288549362429095</c:v>
                </c:pt>
                <c:pt idx="1749">
                  <c:v>0.79295158045334568</c:v>
                </c:pt>
                <c:pt idx="1750">
                  <c:v>0.79301765716254269</c:v>
                </c:pt>
                <c:pt idx="1751">
                  <c:v>0.79308365536767478</c:v>
                </c:pt>
                <c:pt idx="1752">
                  <c:v>0.7931496451403397</c:v>
                </c:pt>
                <c:pt idx="1753">
                  <c:v>0.79321555139547961</c:v>
                </c:pt>
                <c:pt idx="1754">
                  <c:v>0.79328145742503164</c:v>
                </c:pt>
                <c:pt idx="1755">
                  <c:v>0.79334734883650049</c:v>
                </c:pt>
                <c:pt idx="1756">
                  <c:v>0.79341320520066216</c:v>
                </c:pt>
                <c:pt idx="1757">
                  <c:v>0.79347905681846964</c:v>
                </c:pt>
                <c:pt idx="1758">
                  <c:v>0.79354486137867963</c:v>
                </c:pt>
                <c:pt idx="1759">
                  <c:v>0.7936106304765097</c:v>
                </c:pt>
                <c:pt idx="1760">
                  <c:v>0.79367627847886379</c:v>
                </c:pt>
                <c:pt idx="1761">
                  <c:v>0.79374188479576768</c:v>
                </c:pt>
                <c:pt idx="1762">
                  <c:v>0.79380746650241263</c:v>
                </c:pt>
                <c:pt idx="1763">
                  <c:v>0.79387304444625451</c:v>
                </c:pt>
                <c:pt idx="1764">
                  <c:v>0.79393858797173156</c:v>
                </c:pt>
                <c:pt idx="1765">
                  <c:v>0.79400412466912162</c:v>
                </c:pt>
                <c:pt idx="1766">
                  <c:v>0.79406957541760159</c:v>
                </c:pt>
                <c:pt idx="1767">
                  <c:v>0.79413499020740452</c:v>
                </c:pt>
                <c:pt idx="1768">
                  <c:v>0.79420036944458772</c:v>
                </c:pt>
                <c:pt idx="1769">
                  <c:v>0.79426570324841061</c:v>
                </c:pt>
                <c:pt idx="1770">
                  <c:v>0.79433097248903761</c:v>
                </c:pt>
                <c:pt idx="1771">
                  <c:v>0.79439615648729534</c:v>
                </c:pt>
                <c:pt idx="1772">
                  <c:v>0.79446129123254228</c:v>
                </c:pt>
                <c:pt idx="1773">
                  <c:v>0.79452640793077434</c:v>
                </c:pt>
                <c:pt idx="1774">
                  <c:v>0.79459147829329946</c:v>
                </c:pt>
                <c:pt idx="1775">
                  <c:v>0.79465654021883669</c:v>
                </c:pt>
                <c:pt idx="1776">
                  <c:v>0.79472151732341589</c:v>
                </c:pt>
                <c:pt idx="1777">
                  <c:v>0.7947864554013081</c:v>
                </c:pt>
                <c:pt idx="1778">
                  <c:v>0.79485138958962598</c:v>
                </c:pt>
                <c:pt idx="1779">
                  <c:v>0.79491626935310933</c:v>
                </c:pt>
                <c:pt idx="1780">
                  <c:v>0.7949811137728674</c:v>
                </c:pt>
                <c:pt idx="1781">
                  <c:v>0.79504592227320503</c:v>
                </c:pt>
                <c:pt idx="1782">
                  <c:v>0.79511069332597673</c:v>
                </c:pt>
                <c:pt idx="1783">
                  <c:v>0.79517544705361964</c:v>
                </c:pt>
                <c:pt idx="1784">
                  <c:v>0.79524016446164258</c:v>
                </c:pt>
                <c:pt idx="1785">
                  <c:v>0.79530483652654715</c:v>
                </c:pt>
                <c:pt idx="1786">
                  <c:v>0.79536941853683663</c:v>
                </c:pt>
                <c:pt idx="1787">
                  <c:v>0.79543396924458309</c:v>
                </c:pt>
                <c:pt idx="1788">
                  <c:v>0.79549848551862501</c:v>
                </c:pt>
                <c:pt idx="1789">
                  <c:v>0.7955629607356991</c:v>
                </c:pt>
                <c:pt idx="1790">
                  <c:v>0.79562736391361799</c:v>
                </c:pt>
                <c:pt idx="1791">
                  <c:v>0.79569162752945688</c:v>
                </c:pt>
                <c:pt idx="1792">
                  <c:v>0.79575588528000085</c:v>
                </c:pt>
                <c:pt idx="1793">
                  <c:v>0.79582004449385468</c:v>
                </c:pt>
                <c:pt idx="1794">
                  <c:v>0.79588417334360062</c:v>
                </c:pt>
                <c:pt idx="1795">
                  <c:v>0.79594826646025385</c:v>
                </c:pt>
                <c:pt idx="1796">
                  <c:v>0.79601235018523986</c:v>
                </c:pt>
                <c:pt idx="1797">
                  <c:v>0.79607633723057492</c:v>
                </c:pt>
                <c:pt idx="1798">
                  <c:v>0.79614029138521114</c:v>
                </c:pt>
                <c:pt idx="1799">
                  <c:v>0.79620419553834132</c:v>
                </c:pt>
                <c:pt idx="1800">
                  <c:v>0.7962680809789725</c:v>
                </c:pt>
                <c:pt idx="1801">
                  <c:v>0.79633194235797</c:v>
                </c:pt>
                <c:pt idx="1802">
                  <c:v>0.79639579526885673</c:v>
                </c:pt>
                <c:pt idx="1803">
                  <c:v>0.79645945128680962</c:v>
                </c:pt>
                <c:pt idx="1804">
                  <c:v>0.79652306620268554</c:v>
                </c:pt>
                <c:pt idx="1805">
                  <c:v>0.79658660834397343</c:v>
                </c:pt>
                <c:pt idx="1806">
                  <c:v>0.79665013691390663</c:v>
                </c:pt>
                <c:pt idx="1807">
                  <c:v>0.79671366327533522</c:v>
                </c:pt>
                <c:pt idx="1808">
                  <c:v>0.79677715867485799</c:v>
                </c:pt>
                <c:pt idx="1809">
                  <c:v>0.79684060245991584</c:v>
                </c:pt>
                <c:pt idx="1810">
                  <c:v>0.79690403067942128</c:v>
                </c:pt>
                <c:pt idx="1811">
                  <c:v>0.79696738648527343</c:v>
                </c:pt>
                <c:pt idx="1812">
                  <c:v>0.79703068437284552</c:v>
                </c:pt>
                <c:pt idx="1813">
                  <c:v>0.79709397428454065</c:v>
                </c:pt>
                <c:pt idx="1814">
                  <c:v>0.79715726069962467</c:v>
                </c:pt>
                <c:pt idx="1815">
                  <c:v>0.79722053254174485</c:v>
                </c:pt>
                <c:pt idx="1816">
                  <c:v>0.79728379825689999</c:v>
                </c:pt>
                <c:pt idx="1817">
                  <c:v>0.7973470579533869</c:v>
                </c:pt>
                <c:pt idx="1818">
                  <c:v>0.79741031206431068</c:v>
                </c:pt>
                <c:pt idx="1819">
                  <c:v>0.79747352203675159</c:v>
                </c:pt>
                <c:pt idx="1820">
                  <c:v>0.79753672042751689</c:v>
                </c:pt>
                <c:pt idx="1821">
                  <c:v>0.7975997862088271</c:v>
                </c:pt>
                <c:pt idx="1822">
                  <c:v>0.79766283504217461</c:v>
                </c:pt>
                <c:pt idx="1823">
                  <c:v>0.79772586523476363</c:v>
                </c:pt>
                <c:pt idx="1824">
                  <c:v>0.7977888777412776</c:v>
                </c:pt>
                <c:pt idx="1825">
                  <c:v>0.7978518577812117</c:v>
                </c:pt>
                <c:pt idx="1826">
                  <c:v>0.7979147560726797</c:v>
                </c:pt>
                <c:pt idx="1827">
                  <c:v>0.79797763949791867</c:v>
                </c:pt>
                <c:pt idx="1828">
                  <c:v>0.79804046129260142</c:v>
                </c:pt>
                <c:pt idx="1829">
                  <c:v>0.79810326546121557</c:v>
                </c:pt>
                <c:pt idx="1830">
                  <c:v>0.79816606286400438</c:v>
                </c:pt>
                <c:pt idx="1831">
                  <c:v>0.79822883450287996</c:v>
                </c:pt>
                <c:pt idx="1832">
                  <c:v>0.79829159868246169</c:v>
                </c:pt>
                <c:pt idx="1833">
                  <c:v>0.7983543310090675</c:v>
                </c:pt>
                <c:pt idx="1834">
                  <c:v>0.79841691740750953</c:v>
                </c:pt>
                <c:pt idx="1835">
                  <c:v>0.7984794786935373</c:v>
                </c:pt>
                <c:pt idx="1836">
                  <c:v>0.79854200483750137</c:v>
                </c:pt>
                <c:pt idx="1837">
                  <c:v>0.79860451762217621</c:v>
                </c:pt>
                <c:pt idx="1838">
                  <c:v>0.79866698700376559</c:v>
                </c:pt>
                <c:pt idx="1839">
                  <c:v>0.79872943093908</c:v>
                </c:pt>
                <c:pt idx="1840">
                  <c:v>0.79879182844843877</c:v>
                </c:pt>
                <c:pt idx="1841">
                  <c:v>0.7988541346380954</c:v>
                </c:pt>
                <c:pt idx="1842">
                  <c:v>0.79891635557996188</c:v>
                </c:pt>
                <c:pt idx="1843">
                  <c:v>0.79897857049865073</c:v>
                </c:pt>
                <c:pt idx="1844">
                  <c:v>0.79904077011978814</c:v>
                </c:pt>
                <c:pt idx="1845">
                  <c:v>0.79910296558152949</c:v>
                </c:pt>
                <c:pt idx="1846">
                  <c:v>0.79916513754831964</c:v>
                </c:pt>
                <c:pt idx="1847">
                  <c:v>0.79922718083989086</c:v>
                </c:pt>
                <c:pt idx="1848">
                  <c:v>0.79928918596067156</c:v>
                </c:pt>
                <c:pt idx="1849">
                  <c:v>0.79935115034167115</c:v>
                </c:pt>
                <c:pt idx="1850">
                  <c:v>0.79941305691401998</c:v>
                </c:pt>
                <c:pt idx="1851">
                  <c:v>0.79947495717036487</c:v>
                </c:pt>
                <c:pt idx="1852">
                  <c:v>0.79953681326927362</c:v>
                </c:pt>
                <c:pt idx="1853">
                  <c:v>0.79959864881714338</c:v>
                </c:pt>
                <c:pt idx="1854">
                  <c:v>0.79966045380600292</c:v>
                </c:pt>
                <c:pt idx="1855">
                  <c:v>0.79972225269588226</c:v>
                </c:pt>
                <c:pt idx="1856">
                  <c:v>0.79978396392236406</c:v>
                </c:pt>
                <c:pt idx="1857">
                  <c:v>0.79984561478160165</c:v>
                </c:pt>
                <c:pt idx="1858">
                  <c:v>0.79990724119840295</c:v>
                </c:pt>
                <c:pt idx="1859">
                  <c:v>0.79996873640212862</c:v>
                </c:pt>
                <c:pt idx="1860">
                  <c:v>0.80003022619174902</c:v>
                </c:pt>
                <c:pt idx="1861">
                  <c:v>0.80009170077675951</c:v>
                </c:pt>
                <c:pt idx="1862">
                  <c:v>0.8001531103022812</c:v>
                </c:pt>
                <c:pt idx="1863">
                  <c:v>0.80021445661813795</c:v>
                </c:pt>
                <c:pt idx="1864">
                  <c:v>0.80027574649194422</c:v>
                </c:pt>
                <c:pt idx="1865">
                  <c:v>0.80033700090337145</c:v>
                </c:pt>
                <c:pt idx="1866">
                  <c:v>0.80039824796064007</c:v>
                </c:pt>
                <c:pt idx="1867">
                  <c:v>0.80045949336254663</c:v>
                </c:pt>
                <c:pt idx="1868">
                  <c:v>0.8005206758115011</c:v>
                </c:pt>
                <c:pt idx="1869">
                  <c:v>0.80058180750322605</c:v>
                </c:pt>
                <c:pt idx="1870">
                  <c:v>0.80064286894694459</c:v>
                </c:pt>
                <c:pt idx="1871">
                  <c:v>0.80070392411030278</c:v>
                </c:pt>
                <c:pt idx="1872">
                  <c:v>0.80076497355275678</c:v>
                </c:pt>
                <c:pt idx="1873">
                  <c:v>0.80082595741687812</c:v>
                </c:pt>
                <c:pt idx="1874">
                  <c:v>0.80088690511927652</c:v>
                </c:pt>
                <c:pt idx="1875">
                  <c:v>0.80094781167449769</c:v>
                </c:pt>
                <c:pt idx="1876">
                  <c:v>0.80100860314704503</c:v>
                </c:pt>
                <c:pt idx="1877">
                  <c:v>0.80106934655724149</c:v>
                </c:pt>
                <c:pt idx="1878">
                  <c:v>0.80113000762793207</c:v>
                </c:pt>
                <c:pt idx="1879">
                  <c:v>0.80119056303334968</c:v>
                </c:pt>
                <c:pt idx="1880">
                  <c:v>0.80125108622845465</c:v>
                </c:pt>
                <c:pt idx="1881">
                  <c:v>0.80131157391244756</c:v>
                </c:pt>
                <c:pt idx="1882">
                  <c:v>0.80137204314336852</c:v>
                </c:pt>
                <c:pt idx="1883">
                  <c:v>0.80143250082419959</c:v>
                </c:pt>
                <c:pt idx="1884">
                  <c:v>0.80149288223834569</c:v>
                </c:pt>
                <c:pt idx="1885">
                  <c:v>0.80155324007406559</c:v>
                </c:pt>
                <c:pt idx="1886">
                  <c:v>0.80161344509668642</c:v>
                </c:pt>
                <c:pt idx="1887">
                  <c:v>0.80167363334596065</c:v>
                </c:pt>
                <c:pt idx="1888">
                  <c:v>0.80173374984616286</c:v>
                </c:pt>
                <c:pt idx="1889">
                  <c:v>0.80179377927449436</c:v>
                </c:pt>
                <c:pt idx="1890">
                  <c:v>0.80185374950544452</c:v>
                </c:pt>
                <c:pt idx="1891">
                  <c:v>0.80191371869869665</c:v>
                </c:pt>
                <c:pt idx="1892">
                  <c:v>0.80197365549079325</c:v>
                </c:pt>
                <c:pt idx="1893">
                  <c:v>0.80203353773983799</c:v>
                </c:pt>
                <c:pt idx="1894">
                  <c:v>0.80209337403802961</c:v>
                </c:pt>
                <c:pt idx="1895">
                  <c:v>0.80215319772721638</c:v>
                </c:pt>
                <c:pt idx="1896">
                  <c:v>0.80221301012800761</c:v>
                </c:pt>
                <c:pt idx="1897">
                  <c:v>0.80227279636964388</c:v>
                </c:pt>
                <c:pt idx="1898">
                  <c:v>0.80233256682013832</c:v>
                </c:pt>
                <c:pt idx="1899">
                  <c:v>0.80239232068769017</c:v>
                </c:pt>
                <c:pt idx="1900">
                  <c:v>0.80245196882454439</c:v>
                </c:pt>
                <c:pt idx="1901">
                  <c:v>0.80251156023917924</c:v>
                </c:pt>
                <c:pt idx="1902">
                  <c:v>0.80257112964593036</c:v>
                </c:pt>
                <c:pt idx="1903">
                  <c:v>0.8026306648987056</c:v>
                </c:pt>
                <c:pt idx="1904">
                  <c:v>0.8026901937786286</c:v>
                </c:pt>
                <c:pt idx="1905">
                  <c:v>0.80274970742010998</c:v>
                </c:pt>
                <c:pt idx="1906">
                  <c:v>0.80280917445516164</c:v>
                </c:pt>
                <c:pt idx="1907">
                  <c:v>0.8028685887478143</c:v>
                </c:pt>
                <c:pt idx="1908">
                  <c:v>0.80292797042050001</c:v>
                </c:pt>
                <c:pt idx="1909">
                  <c:v>0.80298734658883364</c:v>
                </c:pt>
                <c:pt idx="1910">
                  <c:v>0.80304672108782227</c:v>
                </c:pt>
                <c:pt idx="1911">
                  <c:v>0.80310608827776553</c:v>
                </c:pt>
                <c:pt idx="1912">
                  <c:v>0.80316544531627154</c:v>
                </c:pt>
                <c:pt idx="1913">
                  <c:v>0.8032247408988219</c:v>
                </c:pt>
                <c:pt idx="1914">
                  <c:v>0.80328402949401911</c:v>
                </c:pt>
                <c:pt idx="1915">
                  <c:v>0.80334329996594889</c:v>
                </c:pt>
                <c:pt idx="1916">
                  <c:v>0.80340255964531959</c:v>
                </c:pt>
                <c:pt idx="1917">
                  <c:v>0.80346176757261556</c:v>
                </c:pt>
                <c:pt idx="1918">
                  <c:v>0.80352096656438365</c:v>
                </c:pt>
                <c:pt idx="1919">
                  <c:v>0.8035801610574772</c:v>
                </c:pt>
                <c:pt idx="1920">
                  <c:v>0.80363935183785706</c:v>
                </c:pt>
                <c:pt idx="1921">
                  <c:v>0.8036985274046039</c:v>
                </c:pt>
                <c:pt idx="1922">
                  <c:v>0.80375762665052131</c:v>
                </c:pt>
                <c:pt idx="1923">
                  <c:v>0.80381671618713602</c:v>
                </c:pt>
                <c:pt idx="1924">
                  <c:v>0.80387578916156055</c:v>
                </c:pt>
                <c:pt idx="1925">
                  <c:v>0.80393485410912824</c:v>
                </c:pt>
                <c:pt idx="1926">
                  <c:v>0.80399388546668071</c:v>
                </c:pt>
                <c:pt idx="1927">
                  <c:v>0.80405280364689868</c:v>
                </c:pt>
                <c:pt idx="1928">
                  <c:v>0.80411167319040633</c:v>
                </c:pt>
                <c:pt idx="1929">
                  <c:v>0.80417054151573719</c:v>
                </c:pt>
                <c:pt idx="1930">
                  <c:v>0.80422934008935854</c:v>
                </c:pt>
                <c:pt idx="1931">
                  <c:v>0.80428811569815362</c:v>
                </c:pt>
                <c:pt idx="1932">
                  <c:v>0.80434685548362361</c:v>
                </c:pt>
                <c:pt idx="1933">
                  <c:v>0.80440552655508823</c:v>
                </c:pt>
                <c:pt idx="1934">
                  <c:v>0.80446417935393777</c:v>
                </c:pt>
                <c:pt idx="1935">
                  <c:v>0.80452280661627285</c:v>
                </c:pt>
                <c:pt idx="1936">
                  <c:v>0.80458142909614527</c:v>
                </c:pt>
                <c:pt idx="1937">
                  <c:v>0.80464004273298062</c:v>
                </c:pt>
                <c:pt idx="1938">
                  <c:v>0.8046986321110251</c:v>
                </c:pt>
                <c:pt idx="1939">
                  <c:v>0.80475719490038766</c:v>
                </c:pt>
                <c:pt idx="1940">
                  <c:v>0.80481574497022157</c:v>
                </c:pt>
                <c:pt idx="1941">
                  <c:v>0.80487423281936465</c:v>
                </c:pt>
                <c:pt idx="1942">
                  <c:v>0.80493269531244549</c:v>
                </c:pt>
                <c:pt idx="1943">
                  <c:v>0.80499114133537364</c:v>
                </c:pt>
                <c:pt idx="1944">
                  <c:v>0.80504955518904464</c:v>
                </c:pt>
                <c:pt idx="1945">
                  <c:v>0.80510796626618275</c:v>
                </c:pt>
                <c:pt idx="1946">
                  <c:v>0.80516631167925656</c:v>
                </c:pt>
                <c:pt idx="1947">
                  <c:v>0.80522457757718691</c:v>
                </c:pt>
                <c:pt idx="1948">
                  <c:v>0.80528281876874452</c:v>
                </c:pt>
                <c:pt idx="1949">
                  <c:v>0.8053410299120265</c:v>
                </c:pt>
                <c:pt idx="1950">
                  <c:v>0.80539923504565314</c:v>
                </c:pt>
                <c:pt idx="1951">
                  <c:v>0.80545743969201</c:v>
                </c:pt>
                <c:pt idx="1952">
                  <c:v>0.80551561434873964</c:v>
                </c:pt>
                <c:pt idx="1953">
                  <c:v>0.80557374543320659</c:v>
                </c:pt>
                <c:pt idx="1954">
                  <c:v>0.80563183696990326</c:v>
                </c:pt>
                <c:pt idx="1955">
                  <c:v>0.80568992367901549</c:v>
                </c:pt>
                <c:pt idx="1956">
                  <c:v>0.80574797145168964</c:v>
                </c:pt>
                <c:pt idx="1957">
                  <c:v>0.80580595213459805</c:v>
                </c:pt>
                <c:pt idx="1958">
                  <c:v>0.80586393150908164</c:v>
                </c:pt>
                <c:pt idx="1959">
                  <c:v>0.80592189677983606</c:v>
                </c:pt>
                <c:pt idx="1960">
                  <c:v>0.80597984867774264</c:v>
                </c:pt>
                <c:pt idx="1961">
                  <c:v>0.80603777977827307</c:v>
                </c:pt>
                <c:pt idx="1962">
                  <c:v>0.80609570131208164</c:v>
                </c:pt>
                <c:pt idx="1963">
                  <c:v>0.80615355025177204</c:v>
                </c:pt>
                <c:pt idx="1964">
                  <c:v>0.80621139364200534</c:v>
                </c:pt>
                <c:pt idx="1965">
                  <c:v>0.80626919908838968</c:v>
                </c:pt>
                <c:pt idx="1966">
                  <c:v>0.80632699627826454</c:v>
                </c:pt>
                <c:pt idx="1967">
                  <c:v>0.80638473082694528</c:v>
                </c:pt>
                <c:pt idx="1968">
                  <c:v>0.80644244007326948</c:v>
                </c:pt>
                <c:pt idx="1969">
                  <c:v>0.80650013267166887</c:v>
                </c:pt>
                <c:pt idx="1970">
                  <c:v>0.80655779825368668</c:v>
                </c:pt>
                <c:pt idx="1971">
                  <c:v>0.80661546075868862</c:v>
                </c:pt>
                <c:pt idx="1972">
                  <c:v>0.80667306683067463</c:v>
                </c:pt>
                <c:pt idx="1973">
                  <c:v>0.80673066509732549</c:v>
                </c:pt>
                <c:pt idx="1974">
                  <c:v>0.80678820642564564</c:v>
                </c:pt>
                <c:pt idx="1975">
                  <c:v>0.80684573823416883</c:v>
                </c:pt>
                <c:pt idx="1976">
                  <c:v>0.80690320791583325</c:v>
                </c:pt>
                <c:pt idx="1977">
                  <c:v>0.80696065761043789</c:v>
                </c:pt>
                <c:pt idx="1978">
                  <c:v>0.80701807567764028</c:v>
                </c:pt>
                <c:pt idx="1979">
                  <c:v>0.80707549061324291</c:v>
                </c:pt>
                <c:pt idx="1980">
                  <c:v>0.80713288269049144</c:v>
                </c:pt>
                <c:pt idx="1981">
                  <c:v>0.80719024526312677</c:v>
                </c:pt>
                <c:pt idx="1982">
                  <c:v>0.80724758421221154</c:v>
                </c:pt>
                <c:pt idx="1983">
                  <c:v>0.80730492121222619</c:v>
                </c:pt>
                <c:pt idx="1984">
                  <c:v>0.80736224074769247</c:v>
                </c:pt>
                <c:pt idx="1985">
                  <c:v>0.80741953007246248</c:v>
                </c:pt>
                <c:pt idx="1986">
                  <c:v>0.80747678355089192</c:v>
                </c:pt>
                <c:pt idx="1987">
                  <c:v>0.8075340118086175</c:v>
                </c:pt>
                <c:pt idx="1988">
                  <c:v>0.80759122244343928</c:v>
                </c:pt>
                <c:pt idx="1989">
                  <c:v>0.8076484079297388</c:v>
                </c:pt>
                <c:pt idx="1990">
                  <c:v>0.80770558809216497</c:v>
                </c:pt>
                <c:pt idx="1991">
                  <c:v>0.80776269313390003</c:v>
                </c:pt>
                <c:pt idx="1992">
                  <c:v>0.80781978251893871</c:v>
                </c:pt>
                <c:pt idx="1993">
                  <c:v>0.80787686947079285</c:v>
                </c:pt>
                <c:pt idx="1994">
                  <c:v>0.80793389835412399</c:v>
                </c:pt>
                <c:pt idx="1995">
                  <c:v>0.80799092466845923</c:v>
                </c:pt>
                <c:pt idx="1996">
                  <c:v>0.80804794506968569</c:v>
                </c:pt>
                <c:pt idx="1997">
                  <c:v>0.80810495694370488</c:v>
                </c:pt>
                <c:pt idx="1998">
                  <c:v>0.80816196392245976</c:v>
                </c:pt>
                <c:pt idx="1999">
                  <c:v>0.80821896925443659</c:v>
                </c:pt>
                <c:pt idx="2000">
                  <c:v>0.80827596201711471</c:v>
                </c:pt>
                <c:pt idx="2001">
                  <c:v>0.80833293212853363</c:v>
                </c:pt>
                <c:pt idx="2002">
                  <c:v>0.80838977815048063</c:v>
                </c:pt>
                <c:pt idx="2003">
                  <c:v>0.80844661920950311</c:v>
                </c:pt>
                <c:pt idx="2004">
                  <c:v>0.80850343482222198</c:v>
                </c:pt>
                <c:pt idx="2005">
                  <c:v>0.80856022765059765</c:v>
                </c:pt>
                <c:pt idx="2006">
                  <c:v>0.8086169849231899</c:v>
                </c:pt>
                <c:pt idx="2007">
                  <c:v>0.80867373521249064</c:v>
                </c:pt>
                <c:pt idx="2008">
                  <c:v>0.80873039630667565</c:v>
                </c:pt>
                <c:pt idx="2009">
                  <c:v>0.80878699738551163</c:v>
                </c:pt>
                <c:pt idx="2010">
                  <c:v>0.80884355183537182</c:v>
                </c:pt>
                <c:pt idx="2011">
                  <c:v>0.80890008668166269</c:v>
                </c:pt>
                <c:pt idx="2012">
                  <c:v>0.8089565988338322</c:v>
                </c:pt>
                <c:pt idx="2013">
                  <c:v>0.80901310466954635</c:v>
                </c:pt>
                <c:pt idx="2014">
                  <c:v>0.80906947733633672</c:v>
                </c:pt>
                <c:pt idx="2015">
                  <c:v>0.80912579390398065</c:v>
                </c:pt>
                <c:pt idx="2016">
                  <c:v>0.80918209560223353</c:v>
                </c:pt>
                <c:pt idx="2017">
                  <c:v>0.80923835717160353</c:v>
                </c:pt>
                <c:pt idx="2018">
                  <c:v>0.80929461874096931</c:v>
                </c:pt>
                <c:pt idx="2019">
                  <c:v>0.80935081543131593</c:v>
                </c:pt>
                <c:pt idx="2020">
                  <c:v>0.8094069912773546</c:v>
                </c:pt>
                <c:pt idx="2021">
                  <c:v>0.80946314426730548</c:v>
                </c:pt>
                <c:pt idx="2022">
                  <c:v>0.80951926457141088</c:v>
                </c:pt>
                <c:pt idx="2023">
                  <c:v>0.80957534819720756</c:v>
                </c:pt>
                <c:pt idx="2024">
                  <c:v>0.80963141034705965</c:v>
                </c:pt>
                <c:pt idx="2025">
                  <c:v>0.80968743279348199</c:v>
                </c:pt>
                <c:pt idx="2026">
                  <c:v>0.80974344170462953</c:v>
                </c:pt>
                <c:pt idx="2027">
                  <c:v>0.80979943202736426</c:v>
                </c:pt>
                <c:pt idx="2028">
                  <c:v>0.8098553684797497</c:v>
                </c:pt>
                <c:pt idx="2029">
                  <c:v>0.80991123933123954</c:v>
                </c:pt>
                <c:pt idx="2030">
                  <c:v>0.80996709123336419</c:v>
                </c:pt>
                <c:pt idx="2031">
                  <c:v>0.8100229345085681</c:v>
                </c:pt>
                <c:pt idx="2032">
                  <c:v>0.81007868855616383</c:v>
                </c:pt>
                <c:pt idx="2033">
                  <c:v>0.81013440871507869</c:v>
                </c:pt>
                <c:pt idx="2034">
                  <c:v>0.81019012255753864</c:v>
                </c:pt>
                <c:pt idx="2035">
                  <c:v>0.81024575500795959</c:v>
                </c:pt>
                <c:pt idx="2036">
                  <c:v>0.81030137590829154</c:v>
                </c:pt>
                <c:pt idx="2037">
                  <c:v>0.81035697549464758</c:v>
                </c:pt>
                <c:pt idx="2038">
                  <c:v>0.81041257049751259</c:v>
                </c:pt>
                <c:pt idx="2039">
                  <c:v>0.8104681501265778</c:v>
                </c:pt>
                <c:pt idx="2040">
                  <c:v>0.81052365985729657</c:v>
                </c:pt>
                <c:pt idx="2041">
                  <c:v>0.8105790885118016</c:v>
                </c:pt>
                <c:pt idx="2042">
                  <c:v>0.81063449751311512</c:v>
                </c:pt>
                <c:pt idx="2043">
                  <c:v>0.81068990184925838</c:v>
                </c:pt>
                <c:pt idx="2044">
                  <c:v>0.81074526797085944</c:v>
                </c:pt>
                <c:pt idx="2045">
                  <c:v>0.8108005952060986</c:v>
                </c:pt>
                <c:pt idx="2046">
                  <c:v>0.81085589366042055</c:v>
                </c:pt>
                <c:pt idx="2047">
                  <c:v>0.81091113763755673</c:v>
                </c:pt>
                <c:pt idx="2048">
                  <c:v>0.81096630802122327</c:v>
                </c:pt>
                <c:pt idx="2049">
                  <c:v>0.81102146132340625</c:v>
                </c:pt>
                <c:pt idx="2050">
                  <c:v>0.8110765732979095</c:v>
                </c:pt>
                <c:pt idx="2051">
                  <c:v>0.81113167985831314</c:v>
                </c:pt>
                <c:pt idx="2052">
                  <c:v>0.81118667800127398</c:v>
                </c:pt>
                <c:pt idx="2053">
                  <c:v>0.8112416412232607</c:v>
                </c:pt>
                <c:pt idx="2054">
                  <c:v>0.81129658084877521</c:v>
                </c:pt>
                <c:pt idx="2055">
                  <c:v>0.81135149804410978</c:v>
                </c:pt>
                <c:pt idx="2056">
                  <c:v>0.81140640532034558</c:v>
                </c:pt>
                <c:pt idx="2057">
                  <c:v>0.81146130267072769</c:v>
                </c:pt>
                <c:pt idx="2058">
                  <c:v>0.81151616108466962</c:v>
                </c:pt>
                <c:pt idx="2059">
                  <c:v>0.81157101873162341</c:v>
                </c:pt>
                <c:pt idx="2060">
                  <c:v>0.81162586045208696</c:v>
                </c:pt>
                <c:pt idx="2061">
                  <c:v>0.8116806779895438</c:v>
                </c:pt>
                <c:pt idx="2062">
                  <c:v>0.81173544500753669</c:v>
                </c:pt>
                <c:pt idx="2063">
                  <c:v>0.81179020019255765</c:v>
                </c:pt>
                <c:pt idx="2064">
                  <c:v>0.81184492844240863</c:v>
                </c:pt>
                <c:pt idx="2065">
                  <c:v>0.81189965235647255</c:v>
                </c:pt>
                <c:pt idx="2066">
                  <c:v>0.81195435691960793</c:v>
                </c:pt>
                <c:pt idx="2067">
                  <c:v>0.81200904388691209</c:v>
                </c:pt>
                <c:pt idx="2068">
                  <c:v>0.81206372913974956</c:v>
                </c:pt>
                <c:pt idx="2069">
                  <c:v>0.81211836643264457</c:v>
                </c:pt>
                <c:pt idx="2070">
                  <c:v>0.8121729522193597</c:v>
                </c:pt>
                <c:pt idx="2071">
                  <c:v>0.81222752345025351</c:v>
                </c:pt>
                <c:pt idx="2072">
                  <c:v>0.8122820922547267</c:v>
                </c:pt>
                <c:pt idx="2073">
                  <c:v>0.81233665817167744</c:v>
                </c:pt>
                <c:pt idx="2074">
                  <c:v>0.81239121050825425</c:v>
                </c:pt>
                <c:pt idx="2075">
                  <c:v>0.81244576212294051</c:v>
                </c:pt>
                <c:pt idx="2076">
                  <c:v>0.81250028653175688</c:v>
                </c:pt>
                <c:pt idx="2077">
                  <c:v>0.81255479444830825</c:v>
                </c:pt>
                <c:pt idx="2078">
                  <c:v>0.81260927825134432</c:v>
                </c:pt>
                <c:pt idx="2079">
                  <c:v>0.81266372496775219</c:v>
                </c:pt>
                <c:pt idx="2080">
                  <c:v>0.81271814506482631</c:v>
                </c:pt>
                <c:pt idx="2081">
                  <c:v>0.81277249802699969</c:v>
                </c:pt>
                <c:pt idx="2082">
                  <c:v>0.81282675308412078</c:v>
                </c:pt>
                <c:pt idx="2083">
                  <c:v>0.81288098630434502</c:v>
                </c:pt>
                <c:pt idx="2084">
                  <c:v>0.81293521564447047</c:v>
                </c:pt>
                <c:pt idx="2085">
                  <c:v>0.81298944214218583</c:v>
                </c:pt>
                <c:pt idx="2086">
                  <c:v>0.81304365929380418</c:v>
                </c:pt>
                <c:pt idx="2087">
                  <c:v>0.81309787442641046</c:v>
                </c:pt>
                <c:pt idx="2088">
                  <c:v>0.81315207074048912</c:v>
                </c:pt>
                <c:pt idx="2089">
                  <c:v>0.81320624680807763</c:v>
                </c:pt>
                <c:pt idx="2090">
                  <c:v>0.81326039494564806</c:v>
                </c:pt>
                <c:pt idx="2091">
                  <c:v>0.81331453711869095</c:v>
                </c:pt>
                <c:pt idx="2092">
                  <c:v>0.81336867062916163</c:v>
                </c:pt>
                <c:pt idx="2093">
                  <c:v>0.81342276114261325</c:v>
                </c:pt>
                <c:pt idx="2094">
                  <c:v>0.81347683896767087</c:v>
                </c:pt>
                <c:pt idx="2095">
                  <c:v>0.81353086085734805</c:v>
                </c:pt>
                <c:pt idx="2096">
                  <c:v>0.81358486979830258</c:v>
                </c:pt>
                <c:pt idx="2097">
                  <c:v>0.81363887705456872</c:v>
                </c:pt>
                <c:pt idx="2098">
                  <c:v>0.81369287144646063</c:v>
                </c:pt>
                <c:pt idx="2099">
                  <c:v>0.81374684591761048</c:v>
                </c:pt>
                <c:pt idx="2100">
                  <c:v>0.81380075040243682</c:v>
                </c:pt>
                <c:pt idx="2101">
                  <c:v>0.81385463279320946</c:v>
                </c:pt>
                <c:pt idx="2102">
                  <c:v>0.81390843807359814</c:v>
                </c:pt>
                <c:pt idx="2103">
                  <c:v>0.8139622433120145</c:v>
                </c:pt>
                <c:pt idx="2104">
                  <c:v>0.81401603655278465</c:v>
                </c:pt>
                <c:pt idx="2105">
                  <c:v>0.81406978487363157</c:v>
                </c:pt>
                <c:pt idx="2106">
                  <c:v>0.81412353082445432</c:v>
                </c:pt>
                <c:pt idx="2107">
                  <c:v>0.8141772413128926</c:v>
                </c:pt>
                <c:pt idx="2108">
                  <c:v>0.814230946296991</c:v>
                </c:pt>
                <c:pt idx="2109">
                  <c:v>0.81428461937848451</c:v>
                </c:pt>
                <c:pt idx="2110">
                  <c:v>0.814338207620949</c:v>
                </c:pt>
                <c:pt idx="2111">
                  <c:v>0.81439176554443382</c:v>
                </c:pt>
                <c:pt idx="2112">
                  <c:v>0.81444531275250365</c:v>
                </c:pt>
                <c:pt idx="2113">
                  <c:v>0.81449884344755463</c:v>
                </c:pt>
                <c:pt idx="2114">
                  <c:v>0.81455229487109149</c:v>
                </c:pt>
                <c:pt idx="2115">
                  <c:v>0.81460574254988261</c:v>
                </c:pt>
                <c:pt idx="2116">
                  <c:v>0.81465918427314399</c:v>
                </c:pt>
                <c:pt idx="2117">
                  <c:v>0.81471262360518226</c:v>
                </c:pt>
                <c:pt idx="2118">
                  <c:v>0.81476606013992758</c:v>
                </c:pt>
                <c:pt idx="2119">
                  <c:v>0.81481947993607162</c:v>
                </c:pt>
                <c:pt idx="2120">
                  <c:v>0.81487283557508183</c:v>
                </c:pt>
                <c:pt idx="2121">
                  <c:v>0.81492613641883671</c:v>
                </c:pt>
                <c:pt idx="2122">
                  <c:v>0.81497940340188413</c:v>
                </c:pt>
                <c:pt idx="2123">
                  <c:v>0.81503266968785326</c:v>
                </c:pt>
                <c:pt idx="2124">
                  <c:v>0.81508587689016065</c:v>
                </c:pt>
                <c:pt idx="2125">
                  <c:v>0.81513907700901689</c:v>
                </c:pt>
                <c:pt idx="2126">
                  <c:v>0.81519222682181169</c:v>
                </c:pt>
                <c:pt idx="2127">
                  <c:v>0.8152453695060391</c:v>
                </c:pt>
                <c:pt idx="2128">
                  <c:v>0.81529843031051497</c:v>
                </c:pt>
                <c:pt idx="2129">
                  <c:v>0.81535142848326314</c:v>
                </c:pt>
                <c:pt idx="2130">
                  <c:v>0.81540431138070968</c:v>
                </c:pt>
                <c:pt idx="2131">
                  <c:v>0.81545718482377549</c:v>
                </c:pt>
                <c:pt idx="2132">
                  <c:v>0.81551005355431561</c:v>
                </c:pt>
                <c:pt idx="2133">
                  <c:v>0.8155628857215963</c:v>
                </c:pt>
                <c:pt idx="2134">
                  <c:v>0.81561569629564001</c:v>
                </c:pt>
                <c:pt idx="2135">
                  <c:v>0.81566845841343882</c:v>
                </c:pt>
                <c:pt idx="2136">
                  <c:v>0.81572121104302076</c:v>
                </c:pt>
                <c:pt idx="2137">
                  <c:v>0.81577394896653266</c:v>
                </c:pt>
                <c:pt idx="2138">
                  <c:v>0.81582668022393512</c:v>
                </c:pt>
                <c:pt idx="2139">
                  <c:v>0.81587940006660065</c:v>
                </c:pt>
                <c:pt idx="2140">
                  <c:v>0.81593210700564756</c:v>
                </c:pt>
                <c:pt idx="2141">
                  <c:v>0.81598481250996668</c:v>
                </c:pt>
                <c:pt idx="2142">
                  <c:v>0.8160375045602245</c:v>
                </c:pt>
                <c:pt idx="2143">
                  <c:v>0.81609019311748765</c:v>
                </c:pt>
                <c:pt idx="2144">
                  <c:v>0.81614287127154805</c:v>
                </c:pt>
                <c:pt idx="2145">
                  <c:v>0.81619549641250977</c:v>
                </c:pt>
                <c:pt idx="2146">
                  <c:v>0.81624810698049544</c:v>
                </c:pt>
                <c:pt idx="2147">
                  <c:v>0.81630070771285757</c:v>
                </c:pt>
                <c:pt idx="2148">
                  <c:v>0.81635327614106723</c:v>
                </c:pt>
                <c:pt idx="2149">
                  <c:v>0.81640584258411175</c:v>
                </c:pt>
                <c:pt idx="2150">
                  <c:v>0.81645840313930462</c:v>
                </c:pt>
                <c:pt idx="2151">
                  <c:v>0.81651092842160833</c:v>
                </c:pt>
                <c:pt idx="2152">
                  <c:v>0.81656345091790683</c:v>
                </c:pt>
                <c:pt idx="2153">
                  <c:v>0.81661596705940764</c:v>
                </c:pt>
                <c:pt idx="2154">
                  <c:v>0.81666845400534371</c:v>
                </c:pt>
                <c:pt idx="2155">
                  <c:v>0.8167209287605216</c:v>
                </c:pt>
                <c:pt idx="2156">
                  <c:v>0.81677328868480348</c:v>
                </c:pt>
                <c:pt idx="2157">
                  <c:v>0.81682558309660669</c:v>
                </c:pt>
                <c:pt idx="2158">
                  <c:v>0.81687787161561265</c:v>
                </c:pt>
                <c:pt idx="2159">
                  <c:v>0.81693011014438865</c:v>
                </c:pt>
                <c:pt idx="2160">
                  <c:v>0.81698232992997899</c:v>
                </c:pt>
                <c:pt idx="2161">
                  <c:v>0.81703453837709061</c:v>
                </c:pt>
                <c:pt idx="2162">
                  <c:v>0.81708672495347168</c:v>
                </c:pt>
                <c:pt idx="2163">
                  <c:v>0.81713889878369761</c:v>
                </c:pt>
                <c:pt idx="2164">
                  <c:v>0.81719106494394145</c:v>
                </c:pt>
                <c:pt idx="2165">
                  <c:v>0.81724317091739052</c:v>
                </c:pt>
                <c:pt idx="2166">
                  <c:v>0.81729527544933844</c:v>
                </c:pt>
                <c:pt idx="2167">
                  <c:v>0.81734728392378475</c:v>
                </c:pt>
                <c:pt idx="2168">
                  <c:v>0.8173992851343117</c:v>
                </c:pt>
                <c:pt idx="2169">
                  <c:v>0.81745125253015116</c:v>
                </c:pt>
                <c:pt idx="2170">
                  <c:v>0.81750317747128054</c:v>
                </c:pt>
                <c:pt idx="2171">
                  <c:v>0.81755506999365946</c:v>
                </c:pt>
                <c:pt idx="2172">
                  <c:v>0.81760694952354163</c:v>
                </c:pt>
                <c:pt idx="2173">
                  <c:v>0.81765879241662864</c:v>
                </c:pt>
                <c:pt idx="2174">
                  <c:v>0.81771059316091221</c:v>
                </c:pt>
                <c:pt idx="2175">
                  <c:v>0.81776239364351822</c:v>
                </c:pt>
                <c:pt idx="2176">
                  <c:v>0.81781418857665567</c:v>
                </c:pt>
                <c:pt idx="2177">
                  <c:v>0.81786589390637565</c:v>
                </c:pt>
                <c:pt idx="2178">
                  <c:v>0.81791759860444468</c:v>
                </c:pt>
                <c:pt idx="2179">
                  <c:v>0.81796928746625852</c:v>
                </c:pt>
                <c:pt idx="2180">
                  <c:v>0.8180209703220267</c:v>
                </c:pt>
                <c:pt idx="2181">
                  <c:v>0.81807257846856585</c:v>
                </c:pt>
                <c:pt idx="2182">
                  <c:v>0.8181241703186507</c:v>
                </c:pt>
                <c:pt idx="2183">
                  <c:v>0.81817574938242543</c:v>
                </c:pt>
                <c:pt idx="2184">
                  <c:v>0.8182273047279055</c:v>
                </c:pt>
                <c:pt idx="2185">
                  <c:v>0.81827885210113183</c:v>
                </c:pt>
                <c:pt idx="2186">
                  <c:v>0.81833030811132956</c:v>
                </c:pt>
                <c:pt idx="2187">
                  <c:v>0.81838175253941425</c:v>
                </c:pt>
                <c:pt idx="2188">
                  <c:v>0.81843317953903538</c:v>
                </c:pt>
                <c:pt idx="2189">
                  <c:v>0.81848457653550266</c:v>
                </c:pt>
                <c:pt idx="2190">
                  <c:v>0.81853596894124736</c:v>
                </c:pt>
                <c:pt idx="2191">
                  <c:v>0.81858735464028509</c:v>
                </c:pt>
                <c:pt idx="2192">
                  <c:v>0.81863872912309765</c:v>
                </c:pt>
                <c:pt idx="2193">
                  <c:v>0.81869004801659706</c:v>
                </c:pt>
                <c:pt idx="2194">
                  <c:v>0.81874135793620761</c:v>
                </c:pt>
                <c:pt idx="2195">
                  <c:v>0.81879264721139577</c:v>
                </c:pt>
                <c:pt idx="2196">
                  <c:v>0.81884392685714025</c:v>
                </c:pt>
                <c:pt idx="2197">
                  <c:v>0.8188951896289296</c:v>
                </c:pt>
                <c:pt idx="2198">
                  <c:v>0.81894643800822464</c:v>
                </c:pt>
                <c:pt idx="2199">
                  <c:v>0.81899767240109089</c:v>
                </c:pt>
                <c:pt idx="2200">
                  <c:v>0.81904882783824973</c:v>
                </c:pt>
                <c:pt idx="2201">
                  <c:v>0.81909995549203762</c:v>
                </c:pt>
                <c:pt idx="2202">
                  <c:v>0.81915101744566765</c:v>
                </c:pt>
                <c:pt idx="2203">
                  <c:v>0.81920206111000016</c:v>
                </c:pt>
                <c:pt idx="2204">
                  <c:v>0.81925307066276787</c:v>
                </c:pt>
                <c:pt idx="2205">
                  <c:v>0.81930406879763551</c:v>
                </c:pt>
                <c:pt idx="2206">
                  <c:v>0.8193550644320996</c:v>
                </c:pt>
                <c:pt idx="2207">
                  <c:v>0.81940601348360265</c:v>
                </c:pt>
                <c:pt idx="2208">
                  <c:v>0.81945695380034678</c:v>
                </c:pt>
                <c:pt idx="2209">
                  <c:v>0.81950786239946982</c:v>
                </c:pt>
                <c:pt idx="2210">
                  <c:v>0.81955872193326196</c:v>
                </c:pt>
                <c:pt idx="2211">
                  <c:v>0.8196095739098832</c:v>
                </c:pt>
                <c:pt idx="2212">
                  <c:v>0.81966041075090568</c:v>
                </c:pt>
                <c:pt idx="2213">
                  <c:v>0.81971119238927892</c:v>
                </c:pt>
                <c:pt idx="2214">
                  <c:v>0.81976194600965169</c:v>
                </c:pt>
                <c:pt idx="2215">
                  <c:v>0.81981269198847195</c:v>
                </c:pt>
                <c:pt idx="2216">
                  <c:v>0.8198634154252169</c:v>
                </c:pt>
                <c:pt idx="2217">
                  <c:v>0.81991412143756859</c:v>
                </c:pt>
                <c:pt idx="2218">
                  <c:v>0.81996481718072223</c:v>
                </c:pt>
                <c:pt idx="2219">
                  <c:v>0.82001551124594596</c:v>
                </c:pt>
                <c:pt idx="2220">
                  <c:v>0.82006618526634723</c:v>
                </c:pt>
                <c:pt idx="2221">
                  <c:v>0.82011685835192749</c:v>
                </c:pt>
                <c:pt idx="2222">
                  <c:v>0.82016747233353116</c:v>
                </c:pt>
                <c:pt idx="2223">
                  <c:v>0.82021807111051492</c:v>
                </c:pt>
                <c:pt idx="2224">
                  <c:v>0.82026862760785912</c:v>
                </c:pt>
                <c:pt idx="2225">
                  <c:v>0.82031915216649864</c:v>
                </c:pt>
                <c:pt idx="2226">
                  <c:v>0.8203696615078947</c:v>
                </c:pt>
                <c:pt idx="2227">
                  <c:v>0.82042014302440314</c:v>
                </c:pt>
                <c:pt idx="2228">
                  <c:v>0.82047061882452332</c:v>
                </c:pt>
                <c:pt idx="2229">
                  <c:v>0.82052108955883885</c:v>
                </c:pt>
                <c:pt idx="2230">
                  <c:v>0.82057154364389018</c:v>
                </c:pt>
                <c:pt idx="2231">
                  <c:v>0.82062199163806726</c:v>
                </c:pt>
                <c:pt idx="2232">
                  <c:v>0.82067241990460005</c:v>
                </c:pt>
                <c:pt idx="2233">
                  <c:v>0.82072280687640364</c:v>
                </c:pt>
                <c:pt idx="2234">
                  <c:v>0.82077311744256265</c:v>
                </c:pt>
                <c:pt idx="2235">
                  <c:v>0.82082342760266269</c:v>
                </c:pt>
                <c:pt idx="2236">
                  <c:v>0.82087368594075949</c:v>
                </c:pt>
                <c:pt idx="2237">
                  <c:v>0.82092390411296856</c:v>
                </c:pt>
                <c:pt idx="2238">
                  <c:v>0.82097411348049742</c:v>
                </c:pt>
                <c:pt idx="2239">
                  <c:v>0.82102431350868943</c:v>
                </c:pt>
                <c:pt idx="2240">
                  <c:v>0.82107448800711502</c:v>
                </c:pt>
                <c:pt idx="2241">
                  <c:v>0.82112465568603465</c:v>
                </c:pt>
                <c:pt idx="2242">
                  <c:v>0.82117480833359879</c:v>
                </c:pt>
                <c:pt idx="2243">
                  <c:v>0.82122491731459935</c:v>
                </c:pt>
                <c:pt idx="2244">
                  <c:v>0.82127498514839725</c:v>
                </c:pt>
                <c:pt idx="2245">
                  <c:v>0.82132502523491802</c:v>
                </c:pt>
                <c:pt idx="2246">
                  <c:v>0.82137504561861063</c:v>
                </c:pt>
                <c:pt idx="2247">
                  <c:v>0.82142506260495163</c:v>
                </c:pt>
                <c:pt idx="2248">
                  <c:v>0.82147505915304864</c:v>
                </c:pt>
                <c:pt idx="2249">
                  <c:v>0.82152497408352065</c:v>
                </c:pt>
                <c:pt idx="2250">
                  <c:v>0.8215748522883215</c:v>
                </c:pt>
                <c:pt idx="2251">
                  <c:v>0.82162467880194889</c:v>
                </c:pt>
                <c:pt idx="2252">
                  <c:v>0.82167444705531001</c:v>
                </c:pt>
                <c:pt idx="2253">
                  <c:v>0.8217242060144555</c:v>
                </c:pt>
                <c:pt idx="2254">
                  <c:v>0.82177393271455879</c:v>
                </c:pt>
                <c:pt idx="2255">
                  <c:v>0.82182363357991173</c:v>
                </c:pt>
                <c:pt idx="2256">
                  <c:v>0.82187332581020811</c:v>
                </c:pt>
                <c:pt idx="2257">
                  <c:v>0.8219229683548297</c:v>
                </c:pt>
                <c:pt idx="2258">
                  <c:v>0.82197259132971545</c:v>
                </c:pt>
                <c:pt idx="2259">
                  <c:v>0.82202220731138365</c:v>
                </c:pt>
                <c:pt idx="2260">
                  <c:v>0.82207182122892364</c:v>
                </c:pt>
                <c:pt idx="2261">
                  <c:v>0.82212142667700405</c:v>
                </c:pt>
                <c:pt idx="2262">
                  <c:v>0.82217089701925505</c:v>
                </c:pt>
                <c:pt idx="2263">
                  <c:v>0.822220356668659</c:v>
                </c:pt>
                <c:pt idx="2264">
                  <c:v>0.82226981176118363</c:v>
                </c:pt>
                <c:pt idx="2265">
                  <c:v>0.82231926058237392</c:v>
                </c:pt>
                <c:pt idx="2266">
                  <c:v>0.82236867649934464</c:v>
                </c:pt>
                <c:pt idx="2267">
                  <c:v>0.82241802940064956</c:v>
                </c:pt>
                <c:pt idx="2268">
                  <c:v>0.82246737973024808</c:v>
                </c:pt>
                <c:pt idx="2269">
                  <c:v>0.82251671665995407</c:v>
                </c:pt>
                <c:pt idx="2270">
                  <c:v>0.82256600666741242</c:v>
                </c:pt>
                <c:pt idx="2271">
                  <c:v>0.82261528981700516</c:v>
                </c:pt>
                <c:pt idx="2272">
                  <c:v>0.82266457034978491</c:v>
                </c:pt>
                <c:pt idx="2273">
                  <c:v>0.82271384102302081</c:v>
                </c:pt>
                <c:pt idx="2274">
                  <c:v>0.82276307335041465</c:v>
                </c:pt>
                <c:pt idx="2275">
                  <c:v>0.82281226994652257</c:v>
                </c:pt>
                <c:pt idx="2276">
                  <c:v>0.82286146349268663</c:v>
                </c:pt>
                <c:pt idx="2277">
                  <c:v>0.8229106387734656</c:v>
                </c:pt>
                <c:pt idx="2278">
                  <c:v>0.82295977826882316</c:v>
                </c:pt>
                <c:pt idx="2279">
                  <c:v>0.82300887817579294</c:v>
                </c:pt>
                <c:pt idx="2280">
                  <c:v>0.82305796605667803</c:v>
                </c:pt>
                <c:pt idx="2281">
                  <c:v>0.82310703954507836</c:v>
                </c:pt>
                <c:pt idx="2282">
                  <c:v>0.82315611118365017</c:v>
                </c:pt>
                <c:pt idx="2283">
                  <c:v>0.8232051340501686</c:v>
                </c:pt>
                <c:pt idx="2284">
                  <c:v>0.82325414008784548</c:v>
                </c:pt>
                <c:pt idx="2285">
                  <c:v>0.82330313150744017</c:v>
                </c:pt>
                <c:pt idx="2286">
                  <c:v>0.82335211679104958</c:v>
                </c:pt>
                <c:pt idx="2287">
                  <c:v>0.82340109399862005</c:v>
                </c:pt>
                <c:pt idx="2288">
                  <c:v>0.82345002482264995</c:v>
                </c:pt>
                <c:pt idx="2289">
                  <c:v>0.82349892330012264</c:v>
                </c:pt>
                <c:pt idx="2290">
                  <c:v>0.82354781609278438</c:v>
                </c:pt>
                <c:pt idx="2291">
                  <c:v>0.82359670514068151</c:v>
                </c:pt>
                <c:pt idx="2292">
                  <c:v>0.82364557802522564</c:v>
                </c:pt>
                <c:pt idx="2293">
                  <c:v>0.82369440115640924</c:v>
                </c:pt>
                <c:pt idx="2294">
                  <c:v>0.82374318677957581</c:v>
                </c:pt>
                <c:pt idx="2295">
                  <c:v>0.82379196195080795</c:v>
                </c:pt>
                <c:pt idx="2296">
                  <c:v>0.82384073110336564</c:v>
                </c:pt>
                <c:pt idx="2297">
                  <c:v>0.82388947721891315</c:v>
                </c:pt>
                <c:pt idx="2298">
                  <c:v>0.82393821792034661</c:v>
                </c:pt>
                <c:pt idx="2299">
                  <c:v>0.82398693791283528</c:v>
                </c:pt>
                <c:pt idx="2300">
                  <c:v>0.82403565617732599</c:v>
                </c:pt>
                <c:pt idx="2301">
                  <c:v>0.82408433393077263</c:v>
                </c:pt>
                <c:pt idx="2302">
                  <c:v>0.8241329822197625</c:v>
                </c:pt>
                <c:pt idx="2303">
                  <c:v>0.82418161680475677</c:v>
                </c:pt>
                <c:pt idx="2304">
                  <c:v>0.82423021281424824</c:v>
                </c:pt>
                <c:pt idx="2305">
                  <c:v>0.8242787936101148</c:v>
                </c:pt>
                <c:pt idx="2306">
                  <c:v>0.82432730078317373</c:v>
                </c:pt>
                <c:pt idx="2307">
                  <c:v>0.82437579058598565</c:v>
                </c:pt>
                <c:pt idx="2308">
                  <c:v>0.82442427840362575</c:v>
                </c:pt>
                <c:pt idx="2309">
                  <c:v>0.82447273996285486</c:v>
                </c:pt>
                <c:pt idx="2310">
                  <c:v>0.82452118740030322</c:v>
                </c:pt>
                <c:pt idx="2311">
                  <c:v>0.82456961760284864</c:v>
                </c:pt>
                <c:pt idx="2312">
                  <c:v>0.82461803636810527</c:v>
                </c:pt>
                <c:pt idx="2313">
                  <c:v>0.82466644466607764</c:v>
                </c:pt>
                <c:pt idx="2314">
                  <c:v>0.82471484342169865</c:v>
                </c:pt>
                <c:pt idx="2315">
                  <c:v>0.82476323188691059</c:v>
                </c:pt>
                <c:pt idx="2316">
                  <c:v>0.82481159788719971</c:v>
                </c:pt>
                <c:pt idx="2317">
                  <c:v>0.8248598249254776</c:v>
                </c:pt>
                <c:pt idx="2318">
                  <c:v>0.82490800143210363</c:v>
                </c:pt>
                <c:pt idx="2319">
                  <c:v>0.82495608680942978</c:v>
                </c:pt>
                <c:pt idx="2320">
                  <c:v>0.82500415241715364</c:v>
                </c:pt>
                <c:pt idx="2321">
                  <c:v>0.82505221288148178</c:v>
                </c:pt>
                <c:pt idx="2322">
                  <c:v>0.8251002639834617</c:v>
                </c:pt>
                <c:pt idx="2323">
                  <c:v>0.82514831373688668</c:v>
                </c:pt>
                <c:pt idx="2324">
                  <c:v>0.82519634965726119</c:v>
                </c:pt>
                <c:pt idx="2325">
                  <c:v>0.82524432286427263</c:v>
                </c:pt>
                <c:pt idx="2326">
                  <c:v>0.82529228610030325</c:v>
                </c:pt>
                <c:pt idx="2327">
                  <c:v>0.8253402268862986</c:v>
                </c:pt>
                <c:pt idx="2328">
                  <c:v>0.82538816426998018</c:v>
                </c:pt>
                <c:pt idx="2329">
                  <c:v>0.82543608829887072</c:v>
                </c:pt>
                <c:pt idx="2330">
                  <c:v>0.82548397781284133</c:v>
                </c:pt>
                <c:pt idx="2331">
                  <c:v>0.82553184528960943</c:v>
                </c:pt>
                <c:pt idx="2332">
                  <c:v>0.82557969980139811</c:v>
                </c:pt>
                <c:pt idx="2333">
                  <c:v>0.82562755295063761</c:v>
                </c:pt>
                <c:pt idx="2334">
                  <c:v>0.82567536432103661</c:v>
                </c:pt>
                <c:pt idx="2335">
                  <c:v>0.82572313228836924</c:v>
                </c:pt>
                <c:pt idx="2336">
                  <c:v>0.82577088727086945</c:v>
                </c:pt>
                <c:pt idx="2337">
                  <c:v>0.82581863028820179</c:v>
                </c:pt>
                <c:pt idx="2338">
                  <c:v>0.82586632615769751</c:v>
                </c:pt>
                <c:pt idx="2339">
                  <c:v>0.8259140145602486</c:v>
                </c:pt>
                <c:pt idx="2340">
                  <c:v>0.82596170172206196</c:v>
                </c:pt>
                <c:pt idx="2341">
                  <c:v>0.82600934584175356</c:v>
                </c:pt>
                <c:pt idx="2342">
                  <c:v>0.82605695528816292</c:v>
                </c:pt>
                <c:pt idx="2343">
                  <c:v>0.8261045639454655</c:v>
                </c:pt>
                <c:pt idx="2344">
                  <c:v>0.82615210091099756</c:v>
                </c:pt>
                <c:pt idx="2345">
                  <c:v>0.82619961071578496</c:v>
                </c:pt>
                <c:pt idx="2346">
                  <c:v>0.82624711091052194</c:v>
                </c:pt>
                <c:pt idx="2347">
                  <c:v>0.8262945853882675</c:v>
                </c:pt>
                <c:pt idx="2348">
                  <c:v>0.82634203586348465</c:v>
                </c:pt>
                <c:pt idx="2349">
                  <c:v>0.8263894556587813</c:v>
                </c:pt>
                <c:pt idx="2350">
                  <c:v>0.82643686345280021</c:v>
                </c:pt>
                <c:pt idx="2351">
                  <c:v>0.8264842670960123</c:v>
                </c:pt>
                <c:pt idx="2352">
                  <c:v>0.82653164966933435</c:v>
                </c:pt>
                <c:pt idx="2353">
                  <c:v>0.82657900914473292</c:v>
                </c:pt>
                <c:pt idx="2354">
                  <c:v>0.82662634745775054</c:v>
                </c:pt>
                <c:pt idx="2355">
                  <c:v>0.82667366285105925</c:v>
                </c:pt>
                <c:pt idx="2356">
                  <c:v>0.82672096204717671</c:v>
                </c:pt>
                <c:pt idx="2357">
                  <c:v>0.8267682311769573</c:v>
                </c:pt>
                <c:pt idx="2358">
                  <c:v>0.82681549247434316</c:v>
                </c:pt>
                <c:pt idx="2359">
                  <c:v>0.82686270878953438</c:v>
                </c:pt>
                <c:pt idx="2360">
                  <c:v>0.8269099200515666</c:v>
                </c:pt>
                <c:pt idx="2361">
                  <c:v>0.82695712752372563</c:v>
                </c:pt>
                <c:pt idx="2362">
                  <c:v>0.82700429339751835</c:v>
                </c:pt>
                <c:pt idx="2363">
                  <c:v>0.82705145167576932</c:v>
                </c:pt>
                <c:pt idx="2364">
                  <c:v>0.82709858948644621</c:v>
                </c:pt>
                <c:pt idx="2365">
                  <c:v>0.8271457042330459</c:v>
                </c:pt>
                <c:pt idx="2366">
                  <c:v>0.82719277617211762</c:v>
                </c:pt>
                <c:pt idx="2367">
                  <c:v>0.82723983412475965</c:v>
                </c:pt>
                <c:pt idx="2368">
                  <c:v>0.82728688774611159</c:v>
                </c:pt>
                <c:pt idx="2369">
                  <c:v>0.82733391225312536</c:v>
                </c:pt>
                <c:pt idx="2370">
                  <c:v>0.8273809277591806</c:v>
                </c:pt>
                <c:pt idx="2371">
                  <c:v>0.82742792814184152</c:v>
                </c:pt>
                <c:pt idx="2372">
                  <c:v>0.82747490204501983</c:v>
                </c:pt>
                <c:pt idx="2373">
                  <c:v>0.82752187565042679</c:v>
                </c:pt>
                <c:pt idx="2374">
                  <c:v>0.82756876441229177</c:v>
                </c:pt>
                <c:pt idx="2375">
                  <c:v>0.82761563611974642</c:v>
                </c:pt>
                <c:pt idx="2376">
                  <c:v>0.82766248856199509</c:v>
                </c:pt>
                <c:pt idx="2377">
                  <c:v>0.82770933202586561</c:v>
                </c:pt>
                <c:pt idx="2378">
                  <c:v>0.82775614187715585</c:v>
                </c:pt>
                <c:pt idx="2379">
                  <c:v>0.82780292876363359</c:v>
                </c:pt>
                <c:pt idx="2380">
                  <c:v>0.82784970104330868</c:v>
                </c:pt>
                <c:pt idx="2381">
                  <c:v>0.82789644443647625</c:v>
                </c:pt>
                <c:pt idx="2382">
                  <c:v>0.82794315904464966</c:v>
                </c:pt>
                <c:pt idx="2383">
                  <c:v>0.82798985416160065</c:v>
                </c:pt>
                <c:pt idx="2384">
                  <c:v>0.82803654607565658</c:v>
                </c:pt>
                <c:pt idx="2385">
                  <c:v>0.82808322535680334</c:v>
                </c:pt>
                <c:pt idx="2386">
                  <c:v>0.82812984052592864</c:v>
                </c:pt>
                <c:pt idx="2387">
                  <c:v>0.82817643349722569</c:v>
                </c:pt>
                <c:pt idx="2388">
                  <c:v>0.8282230261075868</c:v>
                </c:pt>
                <c:pt idx="2389">
                  <c:v>0.82826961321360415</c:v>
                </c:pt>
                <c:pt idx="2390">
                  <c:v>0.82831618565641119</c:v>
                </c:pt>
                <c:pt idx="2391">
                  <c:v>0.82836275692617722</c:v>
                </c:pt>
                <c:pt idx="2392">
                  <c:v>0.82840931486505953</c:v>
                </c:pt>
                <c:pt idx="2393">
                  <c:v>0.828455822351711</c:v>
                </c:pt>
                <c:pt idx="2394">
                  <c:v>0.82850232824615233</c:v>
                </c:pt>
                <c:pt idx="2395">
                  <c:v>0.82854881433401195</c:v>
                </c:pt>
                <c:pt idx="2396">
                  <c:v>0.82859527339645589</c:v>
                </c:pt>
                <c:pt idx="2397">
                  <c:v>0.82864168673633365</c:v>
                </c:pt>
                <c:pt idx="2398">
                  <c:v>0.82868809734254723</c:v>
                </c:pt>
                <c:pt idx="2399">
                  <c:v>0.82873448859332965</c:v>
                </c:pt>
                <c:pt idx="2400">
                  <c:v>0.82878087029769665</c:v>
                </c:pt>
                <c:pt idx="2401">
                  <c:v>0.82882722405581211</c:v>
                </c:pt>
                <c:pt idx="2402">
                  <c:v>0.82887357641528203</c:v>
                </c:pt>
                <c:pt idx="2403">
                  <c:v>0.82891990802067872</c:v>
                </c:pt>
                <c:pt idx="2404">
                  <c:v>0.82896619437319063</c:v>
                </c:pt>
                <c:pt idx="2405">
                  <c:v>0.8290124789209995</c:v>
                </c:pt>
                <c:pt idx="2406">
                  <c:v>0.82905872682028525</c:v>
                </c:pt>
                <c:pt idx="2407">
                  <c:v>0.82910496882180607</c:v>
                </c:pt>
                <c:pt idx="2408">
                  <c:v>0.82915117833915164</c:v>
                </c:pt>
                <c:pt idx="2409">
                  <c:v>0.82919737887810585</c:v>
                </c:pt>
                <c:pt idx="2410">
                  <c:v>0.82924356479897854</c:v>
                </c:pt>
                <c:pt idx="2411">
                  <c:v>0.82928971990457745</c:v>
                </c:pt>
                <c:pt idx="2412">
                  <c:v>0.82933586179072927</c:v>
                </c:pt>
                <c:pt idx="2413">
                  <c:v>0.82938193645175462</c:v>
                </c:pt>
                <c:pt idx="2414">
                  <c:v>0.82942800560844065</c:v>
                </c:pt>
                <c:pt idx="2415">
                  <c:v>0.8294740550487617</c:v>
                </c:pt>
                <c:pt idx="2416">
                  <c:v>0.82952004336609875</c:v>
                </c:pt>
                <c:pt idx="2417">
                  <c:v>0.82956603076980617</c:v>
                </c:pt>
                <c:pt idx="2418">
                  <c:v>0.82961201375199489</c:v>
                </c:pt>
                <c:pt idx="2419">
                  <c:v>0.82965799244802341</c:v>
                </c:pt>
                <c:pt idx="2420">
                  <c:v>0.82970388862406463</c:v>
                </c:pt>
                <c:pt idx="2421">
                  <c:v>0.82974978276982592</c:v>
                </c:pt>
                <c:pt idx="2422">
                  <c:v>0.82979567527691345</c:v>
                </c:pt>
                <c:pt idx="2423">
                  <c:v>0.82984153256164384</c:v>
                </c:pt>
                <c:pt idx="2424">
                  <c:v>0.82988736218931669</c:v>
                </c:pt>
                <c:pt idx="2425">
                  <c:v>0.82993311543300463</c:v>
                </c:pt>
                <c:pt idx="2426">
                  <c:v>0.82997883296164865</c:v>
                </c:pt>
                <c:pt idx="2427">
                  <c:v>0.83002452150678763</c:v>
                </c:pt>
                <c:pt idx="2428">
                  <c:v>0.83007019038067964</c:v>
                </c:pt>
                <c:pt idx="2429">
                  <c:v>0.83011584725331033</c:v>
                </c:pt>
                <c:pt idx="2430">
                  <c:v>0.83016150331382121</c:v>
                </c:pt>
                <c:pt idx="2431">
                  <c:v>0.83020708831420709</c:v>
                </c:pt>
                <c:pt idx="2432">
                  <c:v>0.83025265032405315</c:v>
                </c:pt>
                <c:pt idx="2433">
                  <c:v>0.83029816128656353</c:v>
                </c:pt>
                <c:pt idx="2434">
                  <c:v>0.8303436713016058</c:v>
                </c:pt>
                <c:pt idx="2435">
                  <c:v>0.83038917596390338</c:v>
                </c:pt>
                <c:pt idx="2436">
                  <c:v>0.8304346595581199</c:v>
                </c:pt>
                <c:pt idx="2437">
                  <c:v>0.83048007130716106</c:v>
                </c:pt>
                <c:pt idx="2438">
                  <c:v>0.830525482108742</c:v>
                </c:pt>
                <c:pt idx="2439">
                  <c:v>0.83057087887876091</c:v>
                </c:pt>
                <c:pt idx="2440">
                  <c:v>0.83061624179709537</c:v>
                </c:pt>
                <c:pt idx="2441">
                  <c:v>0.83066158731360062</c:v>
                </c:pt>
                <c:pt idx="2442">
                  <c:v>0.83070686759014079</c:v>
                </c:pt>
                <c:pt idx="2443">
                  <c:v>0.8307521444828615</c:v>
                </c:pt>
                <c:pt idx="2444">
                  <c:v>0.83079741993182665</c:v>
                </c:pt>
                <c:pt idx="2445">
                  <c:v>0.83084269474914563</c:v>
                </c:pt>
                <c:pt idx="2446">
                  <c:v>0.83088796099413154</c:v>
                </c:pt>
                <c:pt idx="2447">
                  <c:v>0.83093322615629761</c:v>
                </c:pt>
                <c:pt idx="2448">
                  <c:v>0.83097843807977589</c:v>
                </c:pt>
                <c:pt idx="2449">
                  <c:v>0.83102364607801915</c:v>
                </c:pt>
                <c:pt idx="2450">
                  <c:v>0.83106882767798884</c:v>
                </c:pt>
                <c:pt idx="2451">
                  <c:v>0.83111394521557169</c:v>
                </c:pt>
                <c:pt idx="2452">
                  <c:v>0.83115905950469648</c:v>
                </c:pt>
                <c:pt idx="2453">
                  <c:v>0.83120414498897111</c:v>
                </c:pt>
                <c:pt idx="2454">
                  <c:v>0.8312492298163392</c:v>
                </c:pt>
                <c:pt idx="2455">
                  <c:v>0.8312943075643181</c:v>
                </c:pt>
                <c:pt idx="2456">
                  <c:v>0.83133938182063782</c:v>
                </c:pt>
                <c:pt idx="2457">
                  <c:v>0.83138445424068863</c:v>
                </c:pt>
                <c:pt idx="2458">
                  <c:v>0.83142952229786782</c:v>
                </c:pt>
                <c:pt idx="2459">
                  <c:v>0.83147456403798747</c:v>
                </c:pt>
                <c:pt idx="2460">
                  <c:v>0.83151959403852382</c:v>
                </c:pt>
                <c:pt idx="2461">
                  <c:v>0.83156461892182909</c:v>
                </c:pt>
                <c:pt idx="2462">
                  <c:v>0.83160964285992611</c:v>
                </c:pt>
                <c:pt idx="2463">
                  <c:v>0.83165465333359934</c:v>
                </c:pt>
                <c:pt idx="2464">
                  <c:v>0.83169959761983514</c:v>
                </c:pt>
                <c:pt idx="2465">
                  <c:v>0.83174452318228675</c:v>
                </c:pt>
                <c:pt idx="2466">
                  <c:v>0.83178943286608786</c:v>
                </c:pt>
                <c:pt idx="2467">
                  <c:v>0.83183433645630489</c:v>
                </c:pt>
                <c:pt idx="2468">
                  <c:v>0.83187922606009201</c:v>
                </c:pt>
                <c:pt idx="2469">
                  <c:v>0.83192409946667478</c:v>
                </c:pt>
                <c:pt idx="2470">
                  <c:v>0.83196895875146759</c:v>
                </c:pt>
                <c:pt idx="2471">
                  <c:v>0.83201377124937925</c:v>
                </c:pt>
                <c:pt idx="2472">
                  <c:v>0.8320585476983835</c:v>
                </c:pt>
                <c:pt idx="2473">
                  <c:v>0.83210331995144549</c:v>
                </c:pt>
                <c:pt idx="2474">
                  <c:v>0.83214808557223519</c:v>
                </c:pt>
                <c:pt idx="2475">
                  <c:v>0.83219284295907903</c:v>
                </c:pt>
                <c:pt idx="2476">
                  <c:v>0.83223757253095121</c:v>
                </c:pt>
                <c:pt idx="2477">
                  <c:v>0.8322822676330297</c:v>
                </c:pt>
                <c:pt idx="2478">
                  <c:v>0.83232694527462059</c:v>
                </c:pt>
                <c:pt idx="2479">
                  <c:v>0.83237161975798468</c:v>
                </c:pt>
                <c:pt idx="2480">
                  <c:v>0.8324162938804075</c:v>
                </c:pt>
                <c:pt idx="2481">
                  <c:v>0.83246095733794756</c:v>
                </c:pt>
                <c:pt idx="2482">
                  <c:v>0.83250560868729462</c:v>
                </c:pt>
                <c:pt idx="2483">
                  <c:v>0.83255018513340651</c:v>
                </c:pt>
                <c:pt idx="2484">
                  <c:v>0.83259473243043713</c:v>
                </c:pt>
                <c:pt idx="2485">
                  <c:v>0.83263927179579833</c:v>
                </c:pt>
                <c:pt idx="2486">
                  <c:v>0.8326837604851387</c:v>
                </c:pt>
                <c:pt idx="2487">
                  <c:v>0.83272823620139402</c:v>
                </c:pt>
                <c:pt idx="2488">
                  <c:v>0.83277271190590219</c:v>
                </c:pt>
                <c:pt idx="2489">
                  <c:v>0.83281716711803322</c:v>
                </c:pt>
                <c:pt idx="2490">
                  <c:v>0.83286161729505204</c:v>
                </c:pt>
                <c:pt idx="2491">
                  <c:v>0.83290602910410705</c:v>
                </c:pt>
                <c:pt idx="2492">
                  <c:v>0.83295042621388182</c:v>
                </c:pt>
                <c:pt idx="2493">
                  <c:v>0.83299480490666067</c:v>
                </c:pt>
                <c:pt idx="2494">
                  <c:v>0.83303917581216058</c:v>
                </c:pt>
                <c:pt idx="2495">
                  <c:v>0.8330835240957275</c:v>
                </c:pt>
                <c:pt idx="2496">
                  <c:v>0.83312784575994758</c:v>
                </c:pt>
                <c:pt idx="2497">
                  <c:v>0.83317210872444647</c:v>
                </c:pt>
                <c:pt idx="2498">
                  <c:v>0.83321635687415041</c:v>
                </c:pt>
                <c:pt idx="2499">
                  <c:v>0.83326056885762922</c:v>
                </c:pt>
                <c:pt idx="2500">
                  <c:v>0.83330475832747164</c:v>
                </c:pt>
                <c:pt idx="2501">
                  <c:v>0.83334894238320545</c:v>
                </c:pt>
                <c:pt idx="2502">
                  <c:v>0.83339311290367435</c:v>
                </c:pt>
                <c:pt idx="2503">
                  <c:v>0.83343727593417671</c:v>
                </c:pt>
                <c:pt idx="2504">
                  <c:v>0.83348143088729043</c:v>
                </c:pt>
                <c:pt idx="2505">
                  <c:v>0.83352558561662116</c:v>
                </c:pt>
                <c:pt idx="2506">
                  <c:v>0.83356968182850566</c:v>
                </c:pt>
                <c:pt idx="2507">
                  <c:v>0.83361377596498343</c:v>
                </c:pt>
                <c:pt idx="2508">
                  <c:v>0.8336578505655754</c:v>
                </c:pt>
                <c:pt idx="2509">
                  <c:v>0.83370190644237896</c:v>
                </c:pt>
                <c:pt idx="2510">
                  <c:v>0.8337459428735281</c:v>
                </c:pt>
                <c:pt idx="2511">
                  <c:v>0.83378995710684356</c:v>
                </c:pt>
                <c:pt idx="2512">
                  <c:v>0.83383396348970662</c:v>
                </c:pt>
                <c:pt idx="2513">
                  <c:v>0.83387794361417189</c:v>
                </c:pt>
                <c:pt idx="2514">
                  <c:v>0.83392190325526505</c:v>
                </c:pt>
                <c:pt idx="2515">
                  <c:v>0.83396584900016169</c:v>
                </c:pt>
                <c:pt idx="2516">
                  <c:v>0.83400978685851712</c:v>
                </c:pt>
                <c:pt idx="2517">
                  <c:v>0.83405372394084232</c:v>
                </c:pt>
                <c:pt idx="2518">
                  <c:v>0.83409765840635464</c:v>
                </c:pt>
                <c:pt idx="2519">
                  <c:v>0.8341415927816318</c:v>
                </c:pt>
                <c:pt idx="2520">
                  <c:v>0.83418552183303951</c:v>
                </c:pt>
                <c:pt idx="2521">
                  <c:v>0.83422944217676265</c:v>
                </c:pt>
                <c:pt idx="2522">
                  <c:v>0.83427334950949061</c:v>
                </c:pt>
                <c:pt idx="2523">
                  <c:v>0.83431719856750353</c:v>
                </c:pt>
                <c:pt idx="2524">
                  <c:v>0.83436104153464952</c:v>
                </c:pt>
                <c:pt idx="2525">
                  <c:v>0.83440486762783672</c:v>
                </c:pt>
                <c:pt idx="2526">
                  <c:v>0.83444865672464363</c:v>
                </c:pt>
                <c:pt idx="2527">
                  <c:v>0.83449242676380164</c:v>
                </c:pt>
                <c:pt idx="2528">
                  <c:v>0.83453619474559959</c:v>
                </c:pt>
                <c:pt idx="2529">
                  <c:v>0.83457995997522849</c:v>
                </c:pt>
                <c:pt idx="2530">
                  <c:v>0.83462369854039931</c:v>
                </c:pt>
                <c:pt idx="2531">
                  <c:v>0.83466740886197821</c:v>
                </c:pt>
                <c:pt idx="2532">
                  <c:v>0.83471110794929693</c:v>
                </c:pt>
                <c:pt idx="2533">
                  <c:v>0.83475480225416376</c:v>
                </c:pt>
                <c:pt idx="2534">
                  <c:v>0.83479838128370865</c:v>
                </c:pt>
                <c:pt idx="2535">
                  <c:v>0.83484192029400883</c:v>
                </c:pt>
                <c:pt idx="2536">
                  <c:v>0.83488540814101164</c:v>
                </c:pt>
                <c:pt idx="2537">
                  <c:v>0.83492886607509809</c:v>
                </c:pt>
                <c:pt idx="2538">
                  <c:v>0.83497230636821462</c:v>
                </c:pt>
                <c:pt idx="2539">
                  <c:v>0.83501573159208065</c:v>
                </c:pt>
                <c:pt idx="2540">
                  <c:v>0.83505913179375924</c:v>
                </c:pt>
                <c:pt idx="2541">
                  <c:v>0.83510248446862445</c:v>
                </c:pt>
                <c:pt idx="2542">
                  <c:v>0.83514581476519933</c:v>
                </c:pt>
                <c:pt idx="2543">
                  <c:v>0.83518913928671268</c:v>
                </c:pt>
                <c:pt idx="2544">
                  <c:v>0.83523246177793664</c:v>
                </c:pt>
                <c:pt idx="2545">
                  <c:v>0.83527574303174823</c:v>
                </c:pt>
                <c:pt idx="2546">
                  <c:v>0.83531902193943952</c:v>
                </c:pt>
                <c:pt idx="2547">
                  <c:v>0.83536222771159996</c:v>
                </c:pt>
                <c:pt idx="2548">
                  <c:v>0.83540535917518444</c:v>
                </c:pt>
                <c:pt idx="2549">
                  <c:v>0.83544848973640828</c:v>
                </c:pt>
                <c:pt idx="2550">
                  <c:v>0.83549158555713188</c:v>
                </c:pt>
                <c:pt idx="2551">
                  <c:v>0.8355346782647457</c:v>
                </c:pt>
                <c:pt idx="2552">
                  <c:v>0.8355777427287806</c:v>
                </c:pt>
                <c:pt idx="2553">
                  <c:v>0.8356207669479726</c:v>
                </c:pt>
                <c:pt idx="2554">
                  <c:v>0.8356637751932996</c:v>
                </c:pt>
                <c:pt idx="2555">
                  <c:v>0.83570675330236766</c:v>
                </c:pt>
                <c:pt idx="2556">
                  <c:v>0.83574970519815206</c:v>
                </c:pt>
                <c:pt idx="2557">
                  <c:v>0.83579261305921326</c:v>
                </c:pt>
                <c:pt idx="2558">
                  <c:v>0.83583551284423163</c:v>
                </c:pt>
                <c:pt idx="2559">
                  <c:v>0.83587832034584364</c:v>
                </c:pt>
                <c:pt idx="2560">
                  <c:v>0.83592108870348358</c:v>
                </c:pt>
                <c:pt idx="2561">
                  <c:v>0.83596380959746519</c:v>
                </c:pt>
                <c:pt idx="2562">
                  <c:v>0.83600652787463436</c:v>
                </c:pt>
                <c:pt idx="2563">
                  <c:v>0.83604924042188467</c:v>
                </c:pt>
                <c:pt idx="2564">
                  <c:v>0.83609191782255665</c:v>
                </c:pt>
                <c:pt idx="2565">
                  <c:v>0.83613455402551073</c:v>
                </c:pt>
                <c:pt idx="2566">
                  <c:v>0.8361771832767545</c:v>
                </c:pt>
                <c:pt idx="2567">
                  <c:v>0.83621968187662921</c:v>
                </c:pt>
                <c:pt idx="2568">
                  <c:v>0.8362621594066173</c:v>
                </c:pt>
                <c:pt idx="2569">
                  <c:v>0.83630463049608772</c:v>
                </c:pt>
                <c:pt idx="2570">
                  <c:v>0.83634709941899865</c:v>
                </c:pt>
                <c:pt idx="2571">
                  <c:v>0.83638955863126652</c:v>
                </c:pt>
                <c:pt idx="2572">
                  <c:v>0.83643201603883732</c:v>
                </c:pt>
                <c:pt idx="2573">
                  <c:v>0.83647446233756062</c:v>
                </c:pt>
                <c:pt idx="2574">
                  <c:v>0.8365168979804265</c:v>
                </c:pt>
                <c:pt idx="2575">
                  <c:v>0.83655931156307928</c:v>
                </c:pt>
                <c:pt idx="2576">
                  <c:v>0.83660169592534761</c:v>
                </c:pt>
                <c:pt idx="2577">
                  <c:v>0.83664406704472605</c:v>
                </c:pt>
                <c:pt idx="2578">
                  <c:v>0.83668643692426514</c:v>
                </c:pt>
                <c:pt idx="2579">
                  <c:v>0.83672879214061391</c:v>
                </c:pt>
                <c:pt idx="2580">
                  <c:v>0.83677113359611233</c:v>
                </c:pt>
                <c:pt idx="2581">
                  <c:v>0.83681345154536302</c:v>
                </c:pt>
                <c:pt idx="2582">
                  <c:v>0.83685572266261765</c:v>
                </c:pt>
                <c:pt idx="2583">
                  <c:v>0.83689799055848757</c:v>
                </c:pt>
                <c:pt idx="2584">
                  <c:v>0.83694025265223071</c:v>
                </c:pt>
                <c:pt idx="2585">
                  <c:v>0.83698251167797999</c:v>
                </c:pt>
                <c:pt idx="2586">
                  <c:v>0.8370247403396317</c:v>
                </c:pt>
                <c:pt idx="2587">
                  <c:v>0.83706696223365207</c:v>
                </c:pt>
                <c:pt idx="2588">
                  <c:v>0.83710916997881302</c:v>
                </c:pt>
                <c:pt idx="2589">
                  <c:v>0.83715131418043465</c:v>
                </c:pt>
                <c:pt idx="2590">
                  <c:v>0.83719345626153663</c:v>
                </c:pt>
                <c:pt idx="2591">
                  <c:v>0.83723557267075233</c:v>
                </c:pt>
                <c:pt idx="2592">
                  <c:v>0.83727766819054661</c:v>
                </c:pt>
                <c:pt idx="2593">
                  <c:v>0.83731974963818878</c:v>
                </c:pt>
                <c:pt idx="2594">
                  <c:v>0.83736179322769655</c:v>
                </c:pt>
                <c:pt idx="2595">
                  <c:v>0.83740382653041445</c:v>
                </c:pt>
                <c:pt idx="2596">
                  <c:v>0.83744583325890343</c:v>
                </c:pt>
                <c:pt idx="2597">
                  <c:v>0.83748783317462994</c:v>
                </c:pt>
                <c:pt idx="2598">
                  <c:v>0.83752982695438538</c:v>
                </c:pt>
                <c:pt idx="2599">
                  <c:v>0.83757180408575993</c:v>
                </c:pt>
                <c:pt idx="2600">
                  <c:v>0.83761376240313035</c:v>
                </c:pt>
                <c:pt idx="2601">
                  <c:v>0.83765571274506934</c:v>
                </c:pt>
                <c:pt idx="2602">
                  <c:v>0.83769762851660101</c:v>
                </c:pt>
                <c:pt idx="2603">
                  <c:v>0.83773953359526565</c:v>
                </c:pt>
                <c:pt idx="2604">
                  <c:v>0.8377814202659859</c:v>
                </c:pt>
                <c:pt idx="2605">
                  <c:v>0.83782328744592183</c:v>
                </c:pt>
                <c:pt idx="2606">
                  <c:v>0.83786513847378918</c:v>
                </c:pt>
                <c:pt idx="2607">
                  <c:v>0.83790696477722926</c:v>
                </c:pt>
                <c:pt idx="2608">
                  <c:v>0.83794878467400036</c:v>
                </c:pt>
                <c:pt idx="2609">
                  <c:v>0.83799059599842463</c:v>
                </c:pt>
                <c:pt idx="2610">
                  <c:v>0.83803238322647855</c:v>
                </c:pt>
                <c:pt idx="2611">
                  <c:v>0.83807416797667755</c:v>
                </c:pt>
                <c:pt idx="2612">
                  <c:v>0.83811593260445982</c:v>
                </c:pt>
                <c:pt idx="2613">
                  <c:v>0.83815767536646879</c:v>
                </c:pt>
                <c:pt idx="2614">
                  <c:v>0.83819933464480434</c:v>
                </c:pt>
                <c:pt idx="2615">
                  <c:v>0.8382409798013335</c:v>
                </c:pt>
                <c:pt idx="2616">
                  <c:v>0.83828256030443959</c:v>
                </c:pt>
                <c:pt idx="2617">
                  <c:v>0.8383241319193917</c:v>
                </c:pt>
                <c:pt idx="2618">
                  <c:v>0.83836567253860272</c:v>
                </c:pt>
                <c:pt idx="2619">
                  <c:v>0.83840719046367662</c:v>
                </c:pt>
                <c:pt idx="2620">
                  <c:v>0.83844869525955923</c:v>
                </c:pt>
                <c:pt idx="2621">
                  <c:v>0.83849019892749488</c:v>
                </c:pt>
                <c:pt idx="2622">
                  <c:v>0.83853166194453344</c:v>
                </c:pt>
                <c:pt idx="2623">
                  <c:v>0.83857312383363358</c:v>
                </c:pt>
                <c:pt idx="2624">
                  <c:v>0.83861456663802025</c:v>
                </c:pt>
                <c:pt idx="2625">
                  <c:v>0.83865593720922416</c:v>
                </c:pt>
                <c:pt idx="2626">
                  <c:v>0.83869730742625082</c:v>
                </c:pt>
                <c:pt idx="2627">
                  <c:v>0.83873866216120063</c:v>
                </c:pt>
                <c:pt idx="2628">
                  <c:v>0.83878000245854412</c:v>
                </c:pt>
                <c:pt idx="2629">
                  <c:v>0.83882132452839353</c:v>
                </c:pt>
                <c:pt idx="2630">
                  <c:v>0.83886261348196534</c:v>
                </c:pt>
                <c:pt idx="2631">
                  <c:v>0.83890389814938271</c:v>
                </c:pt>
                <c:pt idx="2632">
                  <c:v>0.83894518110232386</c:v>
                </c:pt>
                <c:pt idx="2633">
                  <c:v>0.83898642737471185</c:v>
                </c:pt>
                <c:pt idx="2634">
                  <c:v>0.83902766403706441</c:v>
                </c:pt>
                <c:pt idx="2635">
                  <c:v>0.83906889645431271</c:v>
                </c:pt>
                <c:pt idx="2636">
                  <c:v>0.83911011499204258</c:v>
                </c:pt>
                <c:pt idx="2637">
                  <c:v>0.83915129110666009</c:v>
                </c:pt>
                <c:pt idx="2638">
                  <c:v>0.83919243960934464</c:v>
                </c:pt>
                <c:pt idx="2639">
                  <c:v>0.83923356875659949</c:v>
                </c:pt>
                <c:pt idx="2640">
                  <c:v>0.83927465427520664</c:v>
                </c:pt>
                <c:pt idx="2641">
                  <c:v>0.83931572219796757</c:v>
                </c:pt>
                <c:pt idx="2642">
                  <c:v>0.83935677653132779</c:v>
                </c:pt>
                <c:pt idx="2643">
                  <c:v>0.83939780123149255</c:v>
                </c:pt>
                <c:pt idx="2644">
                  <c:v>0.83943881782854424</c:v>
                </c:pt>
                <c:pt idx="2645">
                  <c:v>0.83947983336984844</c:v>
                </c:pt>
                <c:pt idx="2646">
                  <c:v>0.83952083271394573</c:v>
                </c:pt>
                <c:pt idx="2647">
                  <c:v>0.8395618313812877</c:v>
                </c:pt>
                <c:pt idx="2648">
                  <c:v>0.83960281714501894</c:v>
                </c:pt>
                <c:pt idx="2649">
                  <c:v>0.83964378386913863</c:v>
                </c:pt>
                <c:pt idx="2650">
                  <c:v>0.83968474156975625</c:v>
                </c:pt>
                <c:pt idx="2651">
                  <c:v>0.83972569813342035</c:v>
                </c:pt>
                <c:pt idx="2652">
                  <c:v>0.8397666316510296</c:v>
                </c:pt>
                <c:pt idx="2653">
                  <c:v>0.83980753006720266</c:v>
                </c:pt>
                <c:pt idx="2654">
                  <c:v>0.83984839960815671</c:v>
                </c:pt>
                <c:pt idx="2655">
                  <c:v>0.83988919515633942</c:v>
                </c:pt>
                <c:pt idx="2656">
                  <c:v>0.8399299859671856</c:v>
                </c:pt>
                <c:pt idx="2657">
                  <c:v>0.83997075886636929</c:v>
                </c:pt>
                <c:pt idx="2658">
                  <c:v>0.8400115152976515</c:v>
                </c:pt>
                <c:pt idx="2659">
                  <c:v>0.84005223667260764</c:v>
                </c:pt>
                <c:pt idx="2660">
                  <c:v>0.84009295209204871</c:v>
                </c:pt>
                <c:pt idx="2661">
                  <c:v>0.8401336623229726</c:v>
                </c:pt>
                <c:pt idx="2662">
                  <c:v>0.84017433163228972</c:v>
                </c:pt>
                <c:pt idx="2663">
                  <c:v>0.84021498839893149</c:v>
                </c:pt>
                <c:pt idx="2664">
                  <c:v>0.84025559418275619</c:v>
                </c:pt>
                <c:pt idx="2665">
                  <c:v>0.84029619996658067</c:v>
                </c:pt>
                <c:pt idx="2666">
                  <c:v>0.84033680575040459</c:v>
                </c:pt>
                <c:pt idx="2667">
                  <c:v>0.84037741153422962</c:v>
                </c:pt>
                <c:pt idx="2668">
                  <c:v>0.8404180058581997</c:v>
                </c:pt>
                <c:pt idx="2669">
                  <c:v>0.84045859697882463</c:v>
                </c:pt>
                <c:pt idx="2670">
                  <c:v>0.84049916797702739</c:v>
                </c:pt>
                <c:pt idx="2671">
                  <c:v>0.84053973744304311</c:v>
                </c:pt>
                <c:pt idx="2672">
                  <c:v>0.84058029887632357</c:v>
                </c:pt>
                <c:pt idx="2673">
                  <c:v>0.84062085051911295</c:v>
                </c:pt>
                <c:pt idx="2674">
                  <c:v>0.84066139187508415</c:v>
                </c:pt>
                <c:pt idx="2675">
                  <c:v>0.84070188937682244</c:v>
                </c:pt>
                <c:pt idx="2676">
                  <c:v>0.84074237956951636</c:v>
                </c:pt>
                <c:pt idx="2677">
                  <c:v>0.84078284327821062</c:v>
                </c:pt>
                <c:pt idx="2678">
                  <c:v>0.84082329363212271</c:v>
                </c:pt>
                <c:pt idx="2679">
                  <c:v>0.84086373500763456</c:v>
                </c:pt>
                <c:pt idx="2680">
                  <c:v>0.84090417313469445</c:v>
                </c:pt>
                <c:pt idx="2681">
                  <c:v>0.84094458734945265</c:v>
                </c:pt>
                <c:pt idx="2682">
                  <c:v>0.8409849935784115</c:v>
                </c:pt>
                <c:pt idx="2683">
                  <c:v>0.84102539358114625</c:v>
                </c:pt>
                <c:pt idx="2684">
                  <c:v>0.84106578821489064</c:v>
                </c:pt>
                <c:pt idx="2685">
                  <c:v>0.84110615925216647</c:v>
                </c:pt>
                <c:pt idx="2686">
                  <c:v>0.84114647628375538</c:v>
                </c:pt>
                <c:pt idx="2687">
                  <c:v>0.84118677928378061</c:v>
                </c:pt>
                <c:pt idx="2688">
                  <c:v>0.84122706716898465</c:v>
                </c:pt>
                <c:pt idx="2689">
                  <c:v>0.84126734950518145</c:v>
                </c:pt>
                <c:pt idx="2690">
                  <c:v>0.84130762232158418</c:v>
                </c:pt>
                <c:pt idx="2691">
                  <c:v>0.84134786202170364</c:v>
                </c:pt>
                <c:pt idx="2692">
                  <c:v>0.84138809120944169</c:v>
                </c:pt>
                <c:pt idx="2693">
                  <c:v>0.84142831413035368</c:v>
                </c:pt>
                <c:pt idx="2694">
                  <c:v>0.84146846715607904</c:v>
                </c:pt>
                <c:pt idx="2695">
                  <c:v>0.84150861305684665</c:v>
                </c:pt>
                <c:pt idx="2696">
                  <c:v>0.84154871216170102</c:v>
                </c:pt>
                <c:pt idx="2697">
                  <c:v>0.84158879038615431</c:v>
                </c:pt>
                <c:pt idx="2698">
                  <c:v>0.84162884528484982</c:v>
                </c:pt>
                <c:pt idx="2699">
                  <c:v>0.84166889883000962</c:v>
                </c:pt>
                <c:pt idx="2700">
                  <c:v>0.84170893529503144</c:v>
                </c:pt>
                <c:pt idx="2701">
                  <c:v>0.84174897063572263</c:v>
                </c:pt>
                <c:pt idx="2702">
                  <c:v>0.84178899724571365</c:v>
                </c:pt>
                <c:pt idx="2703">
                  <c:v>0.84182901032045199</c:v>
                </c:pt>
                <c:pt idx="2704">
                  <c:v>0.84186902125209495</c:v>
                </c:pt>
                <c:pt idx="2705">
                  <c:v>0.84190902936390333</c:v>
                </c:pt>
                <c:pt idx="2706">
                  <c:v>0.84194902154921725</c:v>
                </c:pt>
                <c:pt idx="2707">
                  <c:v>0.84198899501074753</c:v>
                </c:pt>
                <c:pt idx="2708">
                  <c:v>0.84202894406369888</c:v>
                </c:pt>
                <c:pt idx="2709">
                  <c:v>0.84206889166386201</c:v>
                </c:pt>
                <c:pt idx="2710">
                  <c:v>0.84210879974286157</c:v>
                </c:pt>
                <c:pt idx="2711">
                  <c:v>0.84214868545079191</c:v>
                </c:pt>
                <c:pt idx="2712">
                  <c:v>0.84218856308267243</c:v>
                </c:pt>
                <c:pt idx="2713">
                  <c:v>0.84222843796239188</c:v>
                </c:pt>
                <c:pt idx="2714">
                  <c:v>0.84226830381859663</c:v>
                </c:pt>
                <c:pt idx="2715">
                  <c:v>0.84230813394171467</c:v>
                </c:pt>
                <c:pt idx="2716">
                  <c:v>0.84234791839460565</c:v>
                </c:pt>
                <c:pt idx="2717">
                  <c:v>0.84238768155337262</c:v>
                </c:pt>
                <c:pt idx="2718">
                  <c:v>0.84242742889032052</c:v>
                </c:pt>
                <c:pt idx="2719">
                  <c:v>0.84246717288405959</c:v>
                </c:pt>
                <c:pt idx="2720">
                  <c:v>0.8425069080798796</c:v>
                </c:pt>
                <c:pt idx="2721">
                  <c:v>0.84254663962118292</c:v>
                </c:pt>
                <c:pt idx="2722">
                  <c:v>0.84258636917278851</c:v>
                </c:pt>
                <c:pt idx="2723">
                  <c:v>0.84262607901255671</c:v>
                </c:pt>
                <c:pt idx="2724">
                  <c:v>0.84266577712176005</c:v>
                </c:pt>
                <c:pt idx="2725">
                  <c:v>0.84270547153132991</c:v>
                </c:pt>
                <c:pt idx="2726">
                  <c:v>0.84274514390413602</c:v>
                </c:pt>
                <c:pt idx="2727">
                  <c:v>0.84278480113684662</c:v>
                </c:pt>
                <c:pt idx="2728">
                  <c:v>0.84282440544669313</c:v>
                </c:pt>
                <c:pt idx="2729">
                  <c:v>0.84286400407172191</c:v>
                </c:pt>
                <c:pt idx="2730">
                  <c:v>0.84290357215218692</c:v>
                </c:pt>
                <c:pt idx="2731">
                  <c:v>0.84294313120913844</c:v>
                </c:pt>
                <c:pt idx="2732">
                  <c:v>0.84298266170532821</c:v>
                </c:pt>
                <c:pt idx="2733">
                  <c:v>0.84302218954094477</c:v>
                </c:pt>
                <c:pt idx="2734">
                  <c:v>0.84306166738633381</c:v>
                </c:pt>
                <c:pt idx="2735">
                  <c:v>0.84310112944058491</c:v>
                </c:pt>
                <c:pt idx="2736">
                  <c:v>0.84314053888777862</c:v>
                </c:pt>
                <c:pt idx="2737">
                  <c:v>0.84317993858508489</c:v>
                </c:pt>
                <c:pt idx="2738">
                  <c:v>0.84321931734964262</c:v>
                </c:pt>
                <c:pt idx="2739">
                  <c:v>0.84325869395127262</c:v>
                </c:pt>
                <c:pt idx="2740">
                  <c:v>0.84329806013075204</c:v>
                </c:pt>
                <c:pt idx="2741">
                  <c:v>0.8433374256560271</c:v>
                </c:pt>
                <c:pt idx="2742">
                  <c:v>0.84337678434599528</c:v>
                </c:pt>
                <c:pt idx="2743">
                  <c:v>0.84341612959544476</c:v>
                </c:pt>
                <c:pt idx="2744">
                  <c:v>0.84345545525938448</c:v>
                </c:pt>
                <c:pt idx="2745">
                  <c:v>0.84349477167421505</c:v>
                </c:pt>
                <c:pt idx="2746">
                  <c:v>0.84353407626825561</c:v>
                </c:pt>
                <c:pt idx="2747">
                  <c:v>0.84357338068182608</c:v>
                </c:pt>
                <c:pt idx="2748">
                  <c:v>0.84361267209433066</c:v>
                </c:pt>
                <c:pt idx="2749">
                  <c:v>0.84365194664009602</c:v>
                </c:pt>
                <c:pt idx="2750">
                  <c:v>0.84369120566542277</c:v>
                </c:pt>
                <c:pt idx="2751">
                  <c:v>0.84373044889960469</c:v>
                </c:pt>
                <c:pt idx="2752">
                  <c:v>0.84376969082538933</c:v>
                </c:pt>
                <c:pt idx="2753">
                  <c:v>0.84380890101097872</c:v>
                </c:pt>
                <c:pt idx="2754">
                  <c:v>0.84384810251145093</c:v>
                </c:pt>
                <c:pt idx="2755">
                  <c:v>0.84388729016082964</c:v>
                </c:pt>
                <c:pt idx="2756">
                  <c:v>0.84392647670438636</c:v>
                </c:pt>
                <c:pt idx="2757">
                  <c:v>0.84396565016881775</c:v>
                </c:pt>
                <c:pt idx="2758">
                  <c:v>0.84400482220753104</c:v>
                </c:pt>
                <c:pt idx="2759">
                  <c:v>0.84404399325365564</c:v>
                </c:pt>
                <c:pt idx="2760">
                  <c:v>0.84408315527627731</c:v>
                </c:pt>
                <c:pt idx="2761">
                  <c:v>0.84412231567466778</c:v>
                </c:pt>
                <c:pt idx="2762">
                  <c:v>0.84416147196736158</c:v>
                </c:pt>
                <c:pt idx="2763">
                  <c:v>0.84420060046765377</c:v>
                </c:pt>
                <c:pt idx="2764">
                  <c:v>0.84423972514964796</c:v>
                </c:pt>
                <c:pt idx="2765">
                  <c:v>0.84427884656649355</c:v>
                </c:pt>
                <c:pt idx="2766">
                  <c:v>0.8443179567039395</c:v>
                </c:pt>
                <c:pt idx="2767">
                  <c:v>0.84435701518181272</c:v>
                </c:pt>
                <c:pt idx="2768">
                  <c:v>0.84439607280245255</c:v>
                </c:pt>
                <c:pt idx="2769">
                  <c:v>0.84443510565356461</c:v>
                </c:pt>
                <c:pt idx="2770">
                  <c:v>0.84447413724138565</c:v>
                </c:pt>
                <c:pt idx="2771">
                  <c:v>0.84451315466229859</c:v>
                </c:pt>
                <c:pt idx="2772">
                  <c:v>0.84455215011097196</c:v>
                </c:pt>
                <c:pt idx="2773">
                  <c:v>0.84459112088035149</c:v>
                </c:pt>
                <c:pt idx="2774">
                  <c:v>0.84463008190434397</c:v>
                </c:pt>
                <c:pt idx="2775">
                  <c:v>0.84466901739001243</c:v>
                </c:pt>
                <c:pt idx="2776">
                  <c:v>0.8447079257618304</c:v>
                </c:pt>
                <c:pt idx="2777">
                  <c:v>0.84474683056937905</c:v>
                </c:pt>
                <c:pt idx="2778">
                  <c:v>0.84478571680608594</c:v>
                </c:pt>
                <c:pt idx="2779">
                  <c:v>0.84482459621244765</c:v>
                </c:pt>
                <c:pt idx="2780">
                  <c:v>0.84486344331465679</c:v>
                </c:pt>
                <c:pt idx="2781">
                  <c:v>0.84490225833830135</c:v>
                </c:pt>
                <c:pt idx="2782">
                  <c:v>0.84494104304295214</c:v>
                </c:pt>
                <c:pt idx="2783">
                  <c:v>0.84497982732802257</c:v>
                </c:pt>
                <c:pt idx="2784">
                  <c:v>0.84501861085961361</c:v>
                </c:pt>
                <c:pt idx="2785">
                  <c:v>0.8450573840028992</c:v>
                </c:pt>
                <c:pt idx="2786">
                  <c:v>0.8450961197099085</c:v>
                </c:pt>
                <c:pt idx="2787">
                  <c:v>0.84513485311592362</c:v>
                </c:pt>
                <c:pt idx="2788">
                  <c:v>0.84517358451420754</c:v>
                </c:pt>
                <c:pt idx="2789">
                  <c:v>0.84521230889671006</c:v>
                </c:pt>
                <c:pt idx="2790">
                  <c:v>0.84525102709812461</c:v>
                </c:pt>
                <c:pt idx="2791">
                  <c:v>0.84528974313388716</c:v>
                </c:pt>
                <c:pt idx="2792">
                  <c:v>0.84532845583094751</c:v>
                </c:pt>
                <c:pt idx="2793">
                  <c:v>0.84536716667819789</c:v>
                </c:pt>
                <c:pt idx="2794">
                  <c:v>0.84540584143140962</c:v>
                </c:pt>
                <c:pt idx="2795">
                  <c:v>0.84544450463454002</c:v>
                </c:pt>
                <c:pt idx="2796">
                  <c:v>0.84548316061885609</c:v>
                </c:pt>
                <c:pt idx="2797">
                  <c:v>0.84552180938437516</c:v>
                </c:pt>
                <c:pt idx="2798">
                  <c:v>0.84556041501751877</c:v>
                </c:pt>
                <c:pt idx="2799">
                  <c:v>0.8455990003928977</c:v>
                </c:pt>
                <c:pt idx="2800">
                  <c:v>0.84563758121139543</c:v>
                </c:pt>
                <c:pt idx="2801">
                  <c:v>0.8456761567060288</c:v>
                </c:pt>
                <c:pt idx="2802">
                  <c:v>0.8457147191526706</c:v>
                </c:pt>
                <c:pt idx="2803">
                  <c:v>0.84575327028383884</c:v>
                </c:pt>
                <c:pt idx="2804">
                  <c:v>0.84579181350319965</c:v>
                </c:pt>
                <c:pt idx="2805">
                  <c:v>0.84583035318352207</c:v>
                </c:pt>
                <c:pt idx="2806">
                  <c:v>0.84586888459831944</c:v>
                </c:pt>
                <c:pt idx="2807">
                  <c:v>0.84590739894740608</c:v>
                </c:pt>
                <c:pt idx="2808">
                  <c:v>0.8459459070815607</c:v>
                </c:pt>
                <c:pt idx="2809">
                  <c:v>0.84598441444871408</c:v>
                </c:pt>
                <c:pt idx="2810">
                  <c:v>0.84602291319841405</c:v>
                </c:pt>
                <c:pt idx="2811">
                  <c:v>0.84606140315019684</c:v>
                </c:pt>
                <c:pt idx="2812">
                  <c:v>0.84609989301896182</c:v>
                </c:pt>
                <c:pt idx="2813">
                  <c:v>0.84613836843386825</c:v>
                </c:pt>
                <c:pt idx="2814">
                  <c:v>0.84617680437995779</c:v>
                </c:pt>
                <c:pt idx="2815">
                  <c:v>0.84621521388717513</c:v>
                </c:pt>
                <c:pt idx="2816">
                  <c:v>0.84625362041662533</c:v>
                </c:pt>
                <c:pt idx="2817">
                  <c:v>0.84629201291453104</c:v>
                </c:pt>
                <c:pt idx="2818">
                  <c:v>0.8463303862541669</c:v>
                </c:pt>
                <c:pt idx="2819">
                  <c:v>0.84636875871988104</c:v>
                </c:pt>
                <c:pt idx="2820">
                  <c:v>0.84640712960648168</c:v>
                </c:pt>
                <c:pt idx="2821">
                  <c:v>0.84644549620691989</c:v>
                </c:pt>
                <c:pt idx="2822">
                  <c:v>0.84648385081194644</c:v>
                </c:pt>
                <c:pt idx="2823">
                  <c:v>0.84652220157612879</c:v>
                </c:pt>
                <c:pt idx="2824">
                  <c:v>0.8465605180058613</c:v>
                </c:pt>
                <c:pt idx="2825">
                  <c:v>0.84659881959057914</c:v>
                </c:pt>
                <c:pt idx="2826">
                  <c:v>0.84663711903806171</c:v>
                </c:pt>
                <c:pt idx="2827">
                  <c:v>0.8466754166086744</c:v>
                </c:pt>
                <c:pt idx="2828">
                  <c:v>0.84671370348640884</c:v>
                </c:pt>
                <c:pt idx="2829">
                  <c:v>0.84675198945729169</c:v>
                </c:pt>
                <c:pt idx="2830">
                  <c:v>0.84679026875529073</c:v>
                </c:pt>
                <c:pt idx="2831">
                  <c:v>0.84682850449230762</c:v>
                </c:pt>
                <c:pt idx="2832">
                  <c:v>0.84686673808624058</c:v>
                </c:pt>
                <c:pt idx="2833">
                  <c:v>0.84690496748424315</c:v>
                </c:pt>
                <c:pt idx="2834">
                  <c:v>0.84694318642580946</c:v>
                </c:pt>
                <c:pt idx="2835">
                  <c:v>0.8469813836098915</c:v>
                </c:pt>
                <c:pt idx="2836">
                  <c:v>0.84701956297253911</c:v>
                </c:pt>
                <c:pt idx="2837">
                  <c:v>0.84705773087533787</c:v>
                </c:pt>
                <c:pt idx="2838">
                  <c:v>0.84709589264216012</c:v>
                </c:pt>
                <c:pt idx="2839">
                  <c:v>0.84713404529522252</c:v>
                </c:pt>
                <c:pt idx="2840">
                  <c:v>0.84717218892478607</c:v>
                </c:pt>
                <c:pt idx="2841">
                  <c:v>0.84721031482315734</c:v>
                </c:pt>
                <c:pt idx="2842">
                  <c:v>0.84724840304839255</c:v>
                </c:pt>
                <c:pt idx="2843">
                  <c:v>0.84728645648799061</c:v>
                </c:pt>
                <c:pt idx="2844">
                  <c:v>0.84732450275390803</c:v>
                </c:pt>
                <c:pt idx="2845">
                  <c:v>0.8473625436057205</c:v>
                </c:pt>
                <c:pt idx="2846">
                  <c:v>0.84740057926901702</c:v>
                </c:pt>
                <c:pt idx="2847">
                  <c:v>0.84743861195455572</c:v>
                </c:pt>
                <c:pt idx="2848">
                  <c:v>0.84747661213878211</c:v>
                </c:pt>
                <c:pt idx="2849">
                  <c:v>0.8475145883371511</c:v>
                </c:pt>
                <c:pt idx="2850">
                  <c:v>0.8475525200045273</c:v>
                </c:pt>
                <c:pt idx="2851">
                  <c:v>0.84759043768546738</c:v>
                </c:pt>
                <c:pt idx="2852">
                  <c:v>0.84762834042572865</c:v>
                </c:pt>
                <c:pt idx="2853">
                  <c:v>0.8476662402852333</c:v>
                </c:pt>
                <c:pt idx="2854">
                  <c:v>0.84770413662558453</c:v>
                </c:pt>
                <c:pt idx="2855">
                  <c:v>0.84774202547640265</c:v>
                </c:pt>
                <c:pt idx="2856">
                  <c:v>0.84777990628729072</c:v>
                </c:pt>
                <c:pt idx="2857">
                  <c:v>0.8478177600366702</c:v>
                </c:pt>
                <c:pt idx="2858">
                  <c:v>0.84785560426625461</c:v>
                </c:pt>
                <c:pt idx="2859">
                  <c:v>0.84789343448910737</c:v>
                </c:pt>
                <c:pt idx="2860">
                  <c:v>0.84793124614382775</c:v>
                </c:pt>
                <c:pt idx="2861">
                  <c:v>0.84796902896843662</c:v>
                </c:pt>
                <c:pt idx="2862">
                  <c:v>0.8480067783609565</c:v>
                </c:pt>
                <c:pt idx="2863">
                  <c:v>0.8480445276632459</c:v>
                </c:pt>
                <c:pt idx="2864">
                  <c:v>0.84808227479988474</c:v>
                </c:pt>
                <c:pt idx="2865">
                  <c:v>0.84812002112441265</c:v>
                </c:pt>
                <c:pt idx="2866">
                  <c:v>0.84815775400391369</c:v>
                </c:pt>
                <c:pt idx="2867">
                  <c:v>0.84819548187536842</c:v>
                </c:pt>
                <c:pt idx="2868">
                  <c:v>0.84823320135496116</c:v>
                </c:pt>
                <c:pt idx="2869">
                  <c:v>0.84827092051873165</c:v>
                </c:pt>
                <c:pt idx="2870">
                  <c:v>0.8483086126119852</c:v>
                </c:pt>
                <c:pt idx="2871">
                  <c:v>0.8483463017274635</c:v>
                </c:pt>
                <c:pt idx="2872">
                  <c:v>0.84838398476065635</c:v>
                </c:pt>
                <c:pt idx="2873">
                  <c:v>0.84842165415979576</c:v>
                </c:pt>
                <c:pt idx="2874">
                  <c:v>0.84845930023314864</c:v>
                </c:pt>
                <c:pt idx="2875">
                  <c:v>0.84849693941480364</c:v>
                </c:pt>
                <c:pt idx="2876">
                  <c:v>0.84853452548183739</c:v>
                </c:pt>
                <c:pt idx="2877">
                  <c:v>0.84857210843576136</c:v>
                </c:pt>
                <c:pt idx="2878">
                  <c:v>0.84860968584022822</c:v>
                </c:pt>
                <c:pt idx="2879">
                  <c:v>0.84864724619026966</c:v>
                </c:pt>
                <c:pt idx="2880">
                  <c:v>0.84868474933126559</c:v>
                </c:pt>
                <c:pt idx="2881">
                  <c:v>0.84872224877262759</c:v>
                </c:pt>
                <c:pt idx="2882">
                  <c:v>0.84875974294200562</c:v>
                </c:pt>
                <c:pt idx="2883">
                  <c:v>0.84879723361252646</c:v>
                </c:pt>
                <c:pt idx="2884">
                  <c:v>0.84883471617992512</c:v>
                </c:pt>
                <c:pt idx="2885">
                  <c:v>0.84887218883228943</c:v>
                </c:pt>
                <c:pt idx="2886">
                  <c:v>0.84890965380386285</c:v>
                </c:pt>
                <c:pt idx="2887">
                  <c:v>0.84894711015797064</c:v>
                </c:pt>
                <c:pt idx="2888">
                  <c:v>0.84898456353432661</c:v>
                </c:pt>
                <c:pt idx="2889">
                  <c:v>0.84902201515109865</c:v>
                </c:pt>
                <c:pt idx="2890">
                  <c:v>0.84905946518875763</c:v>
                </c:pt>
                <c:pt idx="2891">
                  <c:v>0.84909691274495069</c:v>
                </c:pt>
                <c:pt idx="2892">
                  <c:v>0.84913435628568779</c:v>
                </c:pt>
                <c:pt idx="2893">
                  <c:v>0.84917178003154781</c:v>
                </c:pt>
                <c:pt idx="2894">
                  <c:v>0.84920920286333512</c:v>
                </c:pt>
                <c:pt idx="2895">
                  <c:v>0.8492466165813799</c:v>
                </c:pt>
                <c:pt idx="2896">
                  <c:v>0.84928401013187726</c:v>
                </c:pt>
                <c:pt idx="2897">
                  <c:v>0.84932140201303175</c:v>
                </c:pt>
                <c:pt idx="2898">
                  <c:v>0.84935875202510724</c:v>
                </c:pt>
                <c:pt idx="2899">
                  <c:v>0.84939609229179636</c:v>
                </c:pt>
                <c:pt idx="2900">
                  <c:v>0.84943341834645669</c:v>
                </c:pt>
                <c:pt idx="2901">
                  <c:v>0.84947073528737915</c:v>
                </c:pt>
                <c:pt idx="2902">
                  <c:v>0.84950805019801656</c:v>
                </c:pt>
                <c:pt idx="2903">
                  <c:v>0.84954535493689665</c:v>
                </c:pt>
                <c:pt idx="2904">
                  <c:v>0.84958261467103724</c:v>
                </c:pt>
                <c:pt idx="2905">
                  <c:v>0.84961986077742568</c:v>
                </c:pt>
                <c:pt idx="2906">
                  <c:v>0.84965709553675361</c:v>
                </c:pt>
                <c:pt idx="2907">
                  <c:v>0.84969431430191777</c:v>
                </c:pt>
                <c:pt idx="2908">
                  <c:v>0.84973152285607778</c:v>
                </c:pt>
                <c:pt idx="2909">
                  <c:v>0.84976868211120193</c:v>
                </c:pt>
                <c:pt idx="2910">
                  <c:v>0.84980583888487127</c:v>
                </c:pt>
                <c:pt idx="2911">
                  <c:v>0.8498429828902665</c:v>
                </c:pt>
                <c:pt idx="2912">
                  <c:v>0.84988011561628363</c:v>
                </c:pt>
                <c:pt idx="2913">
                  <c:v>0.84991722018895621</c:v>
                </c:pt>
                <c:pt idx="2914">
                  <c:v>0.84995431609906669</c:v>
                </c:pt>
                <c:pt idx="2915">
                  <c:v>0.84999141056541561</c:v>
                </c:pt>
                <c:pt idx="2916">
                  <c:v>0.8500284974375738</c:v>
                </c:pt>
                <c:pt idx="2917">
                  <c:v>0.85006555877861567</c:v>
                </c:pt>
                <c:pt idx="2918">
                  <c:v>0.85010261421829514</c:v>
                </c:pt>
                <c:pt idx="2919">
                  <c:v>0.85013966742464675</c:v>
                </c:pt>
                <c:pt idx="2920">
                  <c:v>0.85017670160538883</c:v>
                </c:pt>
                <c:pt idx="2921">
                  <c:v>0.85021372492137659</c:v>
                </c:pt>
                <c:pt idx="2922">
                  <c:v>0.85025071602344726</c:v>
                </c:pt>
                <c:pt idx="2923">
                  <c:v>0.85028769405044624</c:v>
                </c:pt>
                <c:pt idx="2924">
                  <c:v>0.85032464743425074</c:v>
                </c:pt>
                <c:pt idx="2925">
                  <c:v>0.85036157483035357</c:v>
                </c:pt>
                <c:pt idx="2926">
                  <c:v>0.85039849724096872</c:v>
                </c:pt>
                <c:pt idx="2927">
                  <c:v>0.8504354122748734</c:v>
                </c:pt>
                <c:pt idx="2928">
                  <c:v>0.85047232108254356</c:v>
                </c:pt>
                <c:pt idx="2929">
                  <c:v>0.8505092234023196</c:v>
                </c:pt>
                <c:pt idx="2930">
                  <c:v>0.85054608817527999</c:v>
                </c:pt>
                <c:pt idx="2931">
                  <c:v>0.8505829397599276</c:v>
                </c:pt>
                <c:pt idx="2932">
                  <c:v>0.85061978238018998</c:v>
                </c:pt>
                <c:pt idx="2933">
                  <c:v>0.85065659216389711</c:v>
                </c:pt>
                <c:pt idx="2934">
                  <c:v>0.85069339314065162</c:v>
                </c:pt>
                <c:pt idx="2935">
                  <c:v>0.85073019350336465</c:v>
                </c:pt>
                <c:pt idx="2936">
                  <c:v>0.8507669785536367</c:v>
                </c:pt>
                <c:pt idx="2937">
                  <c:v>0.85080370928239302</c:v>
                </c:pt>
                <c:pt idx="2938">
                  <c:v>0.85084040757164492</c:v>
                </c:pt>
                <c:pt idx="2939">
                  <c:v>0.85087709584479465</c:v>
                </c:pt>
                <c:pt idx="2940">
                  <c:v>0.85091377662844114</c:v>
                </c:pt>
                <c:pt idx="2941">
                  <c:v>0.85095044739598968</c:v>
                </c:pt>
                <c:pt idx="2942">
                  <c:v>0.85098704931417635</c:v>
                </c:pt>
                <c:pt idx="2943">
                  <c:v>0.85102358585704208</c:v>
                </c:pt>
                <c:pt idx="2944">
                  <c:v>0.85106011842958418</c:v>
                </c:pt>
                <c:pt idx="2945">
                  <c:v>0.85109664642719718</c:v>
                </c:pt>
                <c:pt idx="2946">
                  <c:v>0.8511331701115683</c:v>
                </c:pt>
                <c:pt idx="2947">
                  <c:v>0.85116969262289643</c:v>
                </c:pt>
                <c:pt idx="2948">
                  <c:v>0.85120615174406544</c:v>
                </c:pt>
                <c:pt idx="2949">
                  <c:v>0.85124260953428565</c:v>
                </c:pt>
                <c:pt idx="2950">
                  <c:v>0.85127906728389791</c:v>
                </c:pt>
                <c:pt idx="2951">
                  <c:v>0.85131552072025507</c:v>
                </c:pt>
                <c:pt idx="2952">
                  <c:v>0.85135193986730151</c:v>
                </c:pt>
                <c:pt idx="2953">
                  <c:v>0.85138833048472062</c:v>
                </c:pt>
                <c:pt idx="2954">
                  <c:v>0.85142471119162033</c:v>
                </c:pt>
                <c:pt idx="2955">
                  <c:v>0.851461090860817</c:v>
                </c:pt>
                <c:pt idx="2956">
                  <c:v>0.85149746967278062</c:v>
                </c:pt>
                <c:pt idx="2957">
                  <c:v>0.85153383012190609</c:v>
                </c:pt>
                <c:pt idx="2958">
                  <c:v>0.85157017847953165</c:v>
                </c:pt>
                <c:pt idx="2959">
                  <c:v>0.85160652039437701</c:v>
                </c:pt>
                <c:pt idx="2960">
                  <c:v>0.85164285223898917</c:v>
                </c:pt>
                <c:pt idx="2961">
                  <c:v>0.85167917415772865</c:v>
                </c:pt>
                <c:pt idx="2962">
                  <c:v>0.85171549548994874</c:v>
                </c:pt>
                <c:pt idx="2963">
                  <c:v>0.85175180107028825</c:v>
                </c:pt>
                <c:pt idx="2964">
                  <c:v>0.85178807805196444</c:v>
                </c:pt>
                <c:pt idx="2965">
                  <c:v>0.8518243419946776</c:v>
                </c:pt>
                <c:pt idx="2966">
                  <c:v>0.85186058130321451</c:v>
                </c:pt>
                <c:pt idx="2967">
                  <c:v>0.85189680211356933</c:v>
                </c:pt>
                <c:pt idx="2968">
                  <c:v>0.85193297568584625</c:v>
                </c:pt>
                <c:pt idx="2969">
                  <c:v>0.85196913567775245</c:v>
                </c:pt>
                <c:pt idx="2970">
                  <c:v>0.85200526891495876</c:v>
                </c:pt>
                <c:pt idx="2971">
                  <c:v>0.8520413998060532</c:v>
                </c:pt>
                <c:pt idx="2972">
                  <c:v>0.85207752429045769</c:v>
                </c:pt>
                <c:pt idx="2973">
                  <c:v>0.85211364268399858</c:v>
                </c:pt>
                <c:pt idx="2974">
                  <c:v>0.85214975798698323</c:v>
                </c:pt>
                <c:pt idx="2975">
                  <c:v>0.85218585871248864</c:v>
                </c:pt>
                <c:pt idx="2976">
                  <c:v>0.85222195274255463</c:v>
                </c:pt>
                <c:pt idx="2977">
                  <c:v>0.85225804660118076</c:v>
                </c:pt>
                <c:pt idx="2978">
                  <c:v>0.85229413273567511</c:v>
                </c:pt>
                <c:pt idx="2979">
                  <c:v>0.85233018333649768</c:v>
                </c:pt>
                <c:pt idx="2980">
                  <c:v>0.85236621839794158</c:v>
                </c:pt>
                <c:pt idx="2981">
                  <c:v>0.85240223421224537</c:v>
                </c:pt>
                <c:pt idx="2982">
                  <c:v>0.85243823236754845</c:v>
                </c:pt>
                <c:pt idx="2983">
                  <c:v>0.85247422804137862</c:v>
                </c:pt>
                <c:pt idx="2984">
                  <c:v>0.85251020232950492</c:v>
                </c:pt>
                <c:pt idx="2985">
                  <c:v>0.85254617430264057</c:v>
                </c:pt>
                <c:pt idx="2986">
                  <c:v>0.85258212655490551</c:v>
                </c:pt>
                <c:pt idx="2987">
                  <c:v>0.85261807490044283</c:v>
                </c:pt>
                <c:pt idx="2988">
                  <c:v>0.85265401396665663</c:v>
                </c:pt>
                <c:pt idx="2989">
                  <c:v>0.85268994405763809</c:v>
                </c:pt>
                <c:pt idx="2990">
                  <c:v>0.85272586542289475</c:v>
                </c:pt>
                <c:pt idx="2991">
                  <c:v>0.85276177984003709</c:v>
                </c:pt>
                <c:pt idx="2992">
                  <c:v>0.85279768094751263</c:v>
                </c:pt>
                <c:pt idx="2993">
                  <c:v>0.85283356066927563</c:v>
                </c:pt>
                <c:pt idx="2994">
                  <c:v>0.85286942303432545</c:v>
                </c:pt>
                <c:pt idx="2995">
                  <c:v>0.85290528245320163</c:v>
                </c:pt>
                <c:pt idx="2996">
                  <c:v>0.85294113961619433</c:v>
                </c:pt>
                <c:pt idx="2997">
                  <c:v>0.85297697164871544</c:v>
                </c:pt>
                <c:pt idx="2998">
                  <c:v>0.85301279416143638</c:v>
                </c:pt>
                <c:pt idx="2999">
                  <c:v>0.85304859402515765</c:v>
                </c:pt>
                <c:pt idx="3000">
                  <c:v>0.85308437620280464</c:v>
                </c:pt>
                <c:pt idx="3001">
                  <c:v>0.8531201525242017</c:v>
                </c:pt>
                <c:pt idx="3002">
                  <c:v>0.85315592793420991</c:v>
                </c:pt>
                <c:pt idx="3003">
                  <c:v>0.85319169945103768</c:v>
                </c:pt>
                <c:pt idx="3004">
                  <c:v>0.8532274641952633</c:v>
                </c:pt>
                <c:pt idx="3005">
                  <c:v>0.85326320608294859</c:v>
                </c:pt>
                <c:pt idx="3006">
                  <c:v>0.85329893966901194</c:v>
                </c:pt>
                <c:pt idx="3007">
                  <c:v>0.85333465598632807</c:v>
                </c:pt>
                <c:pt idx="3008">
                  <c:v>0.8533703704425506</c:v>
                </c:pt>
                <c:pt idx="3009">
                  <c:v>0.85340607786043721</c:v>
                </c:pt>
                <c:pt idx="3010">
                  <c:v>0.85344177330413495</c:v>
                </c:pt>
                <c:pt idx="3011">
                  <c:v>0.85347743149878874</c:v>
                </c:pt>
                <c:pt idx="3012">
                  <c:v>0.85351308324162756</c:v>
                </c:pt>
                <c:pt idx="3013">
                  <c:v>0.85354872340731303</c:v>
                </c:pt>
                <c:pt idx="3014">
                  <c:v>0.85358434806429551</c:v>
                </c:pt>
                <c:pt idx="3015">
                  <c:v>0.85361997199850026</c:v>
                </c:pt>
                <c:pt idx="3016">
                  <c:v>0.85365557501440525</c:v>
                </c:pt>
                <c:pt idx="3017">
                  <c:v>0.85369117631584712</c:v>
                </c:pt>
                <c:pt idx="3018">
                  <c:v>0.85372675600598125</c:v>
                </c:pt>
                <c:pt idx="3019">
                  <c:v>0.85376233515154554</c:v>
                </c:pt>
                <c:pt idx="3020">
                  <c:v>0.85379788618122165</c:v>
                </c:pt>
                <c:pt idx="3021">
                  <c:v>0.85383343702320724</c:v>
                </c:pt>
                <c:pt idx="3022">
                  <c:v>0.85386893644924511</c:v>
                </c:pt>
                <c:pt idx="3023">
                  <c:v>0.85390443181470499</c:v>
                </c:pt>
                <c:pt idx="3024">
                  <c:v>0.85393983897538095</c:v>
                </c:pt>
                <c:pt idx="3025">
                  <c:v>0.85397523072390413</c:v>
                </c:pt>
                <c:pt idx="3026">
                  <c:v>0.85401062227390889</c:v>
                </c:pt>
                <c:pt idx="3027">
                  <c:v>0.85404601201921404</c:v>
                </c:pt>
                <c:pt idx="3028">
                  <c:v>0.85408138538684752</c:v>
                </c:pt>
                <c:pt idx="3029">
                  <c:v>0.8541167548202323</c:v>
                </c:pt>
                <c:pt idx="3030">
                  <c:v>0.85415211072738806</c:v>
                </c:pt>
                <c:pt idx="3031">
                  <c:v>0.85418746320560668</c:v>
                </c:pt>
                <c:pt idx="3032">
                  <c:v>0.85422279817822044</c:v>
                </c:pt>
                <c:pt idx="3033">
                  <c:v>0.85425813206801826</c:v>
                </c:pt>
                <c:pt idx="3034">
                  <c:v>0.85429345612219065</c:v>
                </c:pt>
                <c:pt idx="3035">
                  <c:v>0.85432875269978115</c:v>
                </c:pt>
                <c:pt idx="3036">
                  <c:v>0.85436403307475262</c:v>
                </c:pt>
                <c:pt idx="3037">
                  <c:v>0.85439930021765997</c:v>
                </c:pt>
                <c:pt idx="3038">
                  <c:v>0.85443455867093021</c:v>
                </c:pt>
                <c:pt idx="3039">
                  <c:v>0.85446980343102774</c:v>
                </c:pt>
                <c:pt idx="3040">
                  <c:v>0.85450504609316436</c:v>
                </c:pt>
                <c:pt idx="3041">
                  <c:v>0.85454028534891768</c:v>
                </c:pt>
                <c:pt idx="3042">
                  <c:v>0.85457550815933314</c:v>
                </c:pt>
                <c:pt idx="3043">
                  <c:v>0.85461072961622253</c:v>
                </c:pt>
                <c:pt idx="3044">
                  <c:v>0.85464593902673425</c:v>
                </c:pt>
                <c:pt idx="3045">
                  <c:v>0.85468112984068967</c:v>
                </c:pt>
                <c:pt idx="3046">
                  <c:v>0.85471632012135956</c:v>
                </c:pt>
                <c:pt idx="3047">
                  <c:v>0.85475149997988686</c:v>
                </c:pt>
                <c:pt idx="3048">
                  <c:v>0.85478666237791279</c:v>
                </c:pt>
                <c:pt idx="3049">
                  <c:v>0.85482181277468927</c:v>
                </c:pt>
                <c:pt idx="3050">
                  <c:v>0.85485694192108796</c:v>
                </c:pt>
                <c:pt idx="3051">
                  <c:v>0.85489204205691882</c:v>
                </c:pt>
                <c:pt idx="3052">
                  <c:v>0.85492710167314445</c:v>
                </c:pt>
                <c:pt idx="3053">
                  <c:v>0.8549621579096065</c:v>
                </c:pt>
                <c:pt idx="3054">
                  <c:v>0.85499720940873714</c:v>
                </c:pt>
                <c:pt idx="3055">
                  <c:v>0.85503225490451795</c:v>
                </c:pt>
                <c:pt idx="3056">
                  <c:v>0.85506729648996671</c:v>
                </c:pt>
                <c:pt idx="3057">
                  <c:v>0.85510231610453302</c:v>
                </c:pt>
                <c:pt idx="3058">
                  <c:v>0.8551373327390801</c:v>
                </c:pt>
                <c:pt idx="3059">
                  <c:v>0.85517233492473299</c:v>
                </c:pt>
                <c:pt idx="3060">
                  <c:v>0.85520733709730568</c:v>
                </c:pt>
                <c:pt idx="3061">
                  <c:v>0.85524233704964425</c:v>
                </c:pt>
                <c:pt idx="3062">
                  <c:v>0.85527733129461425</c:v>
                </c:pt>
                <c:pt idx="3063">
                  <c:v>0.85531229783741636</c:v>
                </c:pt>
                <c:pt idx="3064">
                  <c:v>0.85534725506299569</c:v>
                </c:pt>
                <c:pt idx="3065">
                  <c:v>0.85538221213111565</c:v>
                </c:pt>
                <c:pt idx="3066">
                  <c:v>0.85541716412215285</c:v>
                </c:pt>
                <c:pt idx="3067">
                  <c:v>0.85545209877498152</c:v>
                </c:pt>
                <c:pt idx="3068">
                  <c:v>0.85548702665205401</c:v>
                </c:pt>
                <c:pt idx="3069">
                  <c:v>0.85552195141601661</c:v>
                </c:pt>
                <c:pt idx="3070">
                  <c:v>0.85555687239011013</c:v>
                </c:pt>
                <c:pt idx="3071">
                  <c:v>0.85559179336420099</c:v>
                </c:pt>
                <c:pt idx="3072">
                  <c:v>0.85562668302671263</c:v>
                </c:pt>
                <c:pt idx="3073">
                  <c:v>0.85566156481712241</c:v>
                </c:pt>
                <c:pt idx="3074">
                  <c:v>0.85569644306490722</c:v>
                </c:pt>
                <c:pt idx="3075">
                  <c:v>0.85573131046191664</c:v>
                </c:pt>
                <c:pt idx="3076">
                  <c:v>0.85576613935111134</c:v>
                </c:pt>
                <c:pt idx="3077">
                  <c:v>0.85580095646328402</c:v>
                </c:pt>
                <c:pt idx="3078">
                  <c:v>0.85583576103411763</c:v>
                </c:pt>
                <c:pt idx="3079">
                  <c:v>0.85587055922533972</c:v>
                </c:pt>
                <c:pt idx="3080">
                  <c:v>0.85590533145277736</c:v>
                </c:pt>
                <c:pt idx="3081">
                  <c:v>0.85594010015517863</c:v>
                </c:pt>
                <c:pt idx="3082">
                  <c:v>0.85597485599908019</c:v>
                </c:pt>
                <c:pt idx="3083">
                  <c:v>0.85600955904643294</c:v>
                </c:pt>
                <c:pt idx="3084">
                  <c:v>0.85604425046249832</c:v>
                </c:pt>
                <c:pt idx="3085">
                  <c:v>0.85607893271969326</c:v>
                </c:pt>
                <c:pt idx="3086">
                  <c:v>0.85611360780320001</c:v>
                </c:pt>
                <c:pt idx="3087">
                  <c:v>0.85614827043427111</c:v>
                </c:pt>
                <c:pt idx="3088">
                  <c:v>0.85618289507636858</c:v>
                </c:pt>
                <c:pt idx="3089">
                  <c:v>0.8562175007691053</c:v>
                </c:pt>
                <c:pt idx="3090">
                  <c:v>0.85625208931717744</c:v>
                </c:pt>
                <c:pt idx="3091">
                  <c:v>0.85628667732384334</c:v>
                </c:pt>
                <c:pt idx="3092">
                  <c:v>0.85632122959741164</c:v>
                </c:pt>
                <c:pt idx="3093">
                  <c:v>0.85635574451366192</c:v>
                </c:pt>
                <c:pt idx="3094">
                  <c:v>0.85639025726427775</c:v>
                </c:pt>
                <c:pt idx="3095">
                  <c:v>0.85642476735294526</c:v>
                </c:pt>
                <c:pt idx="3096">
                  <c:v>0.85645925091250763</c:v>
                </c:pt>
                <c:pt idx="3097">
                  <c:v>0.8564937275239688</c:v>
                </c:pt>
                <c:pt idx="3098">
                  <c:v>0.85652820255632078</c:v>
                </c:pt>
                <c:pt idx="3099">
                  <c:v>0.85656265615783367</c:v>
                </c:pt>
                <c:pt idx="3100">
                  <c:v>0.85659709761145464</c:v>
                </c:pt>
                <c:pt idx="3101">
                  <c:v>0.85663153872308884</c:v>
                </c:pt>
                <c:pt idx="3102">
                  <c:v>0.85666597693952584</c:v>
                </c:pt>
                <c:pt idx="3103">
                  <c:v>0.85670041506572681</c:v>
                </c:pt>
                <c:pt idx="3104">
                  <c:v>0.85673485111652192</c:v>
                </c:pt>
                <c:pt idx="3105">
                  <c:v>0.85676927385763868</c:v>
                </c:pt>
                <c:pt idx="3106">
                  <c:v>0.85680367106223387</c:v>
                </c:pt>
                <c:pt idx="3107">
                  <c:v>0.85683806303320065</c:v>
                </c:pt>
                <c:pt idx="3108">
                  <c:v>0.85687245276813606</c:v>
                </c:pt>
                <c:pt idx="3109">
                  <c:v>0.85690683111360144</c:v>
                </c:pt>
                <c:pt idx="3110">
                  <c:v>0.8569412081181752</c:v>
                </c:pt>
                <c:pt idx="3111">
                  <c:v>0.85697557631219334</c:v>
                </c:pt>
                <c:pt idx="3112">
                  <c:v>0.85700994351768245</c:v>
                </c:pt>
                <c:pt idx="3113">
                  <c:v>0.85704429880808786</c:v>
                </c:pt>
                <c:pt idx="3114">
                  <c:v>0.85707864493962382</c:v>
                </c:pt>
                <c:pt idx="3115">
                  <c:v>0.8571129569221535</c:v>
                </c:pt>
                <c:pt idx="3116">
                  <c:v>0.85714722739159332</c:v>
                </c:pt>
                <c:pt idx="3117">
                  <c:v>0.85718147891165219</c:v>
                </c:pt>
                <c:pt idx="3118">
                  <c:v>0.8572157130614666</c:v>
                </c:pt>
                <c:pt idx="3119">
                  <c:v>0.85724994438512325</c:v>
                </c:pt>
                <c:pt idx="3120">
                  <c:v>0.85728417438411963</c:v>
                </c:pt>
                <c:pt idx="3121">
                  <c:v>0.85731838418354778</c:v>
                </c:pt>
                <c:pt idx="3122">
                  <c:v>0.8573525878984245</c:v>
                </c:pt>
                <c:pt idx="3123">
                  <c:v>0.85738677490041248</c:v>
                </c:pt>
                <c:pt idx="3124">
                  <c:v>0.85742096005258162</c:v>
                </c:pt>
                <c:pt idx="3125">
                  <c:v>0.85745514327371963</c:v>
                </c:pt>
                <c:pt idx="3126">
                  <c:v>0.85748931980843823</c:v>
                </c:pt>
                <c:pt idx="3127">
                  <c:v>0.85752347872475876</c:v>
                </c:pt>
                <c:pt idx="3128">
                  <c:v>0.85755763197882862</c:v>
                </c:pt>
                <c:pt idx="3129">
                  <c:v>0.85759178360866661</c:v>
                </c:pt>
                <c:pt idx="3130">
                  <c:v>0.85762592964393491</c:v>
                </c:pt>
                <c:pt idx="3131">
                  <c:v>0.85766007296447899</c:v>
                </c:pt>
                <c:pt idx="3132">
                  <c:v>0.85769420605100921</c:v>
                </c:pt>
                <c:pt idx="3133">
                  <c:v>0.85772832068446392</c:v>
                </c:pt>
                <c:pt idx="3134">
                  <c:v>0.85776242954287163</c:v>
                </c:pt>
                <c:pt idx="3135">
                  <c:v>0.85779653569423264</c:v>
                </c:pt>
                <c:pt idx="3136">
                  <c:v>0.8578306182942419</c:v>
                </c:pt>
                <c:pt idx="3137">
                  <c:v>0.85786469705925261</c:v>
                </c:pt>
                <c:pt idx="3138">
                  <c:v>0.85789877343304577</c:v>
                </c:pt>
                <c:pt idx="3139">
                  <c:v>0.85793284678394854</c:v>
                </c:pt>
                <c:pt idx="3140">
                  <c:v>0.85796691679616133</c:v>
                </c:pt>
                <c:pt idx="3141">
                  <c:v>0.85800098667302638</c:v>
                </c:pt>
                <c:pt idx="3142">
                  <c:v>0.85803501860603726</c:v>
                </c:pt>
                <c:pt idx="3143">
                  <c:v>0.85806904923063487</c:v>
                </c:pt>
                <c:pt idx="3144">
                  <c:v>0.85810306262033864</c:v>
                </c:pt>
                <c:pt idx="3145">
                  <c:v>0.85813705417315689</c:v>
                </c:pt>
                <c:pt idx="3146">
                  <c:v>0.85817104121421384</c:v>
                </c:pt>
                <c:pt idx="3147">
                  <c:v>0.85820501863170995</c:v>
                </c:pt>
                <c:pt idx="3148">
                  <c:v>0.85823898076788452</c:v>
                </c:pt>
                <c:pt idx="3149">
                  <c:v>0.85827288969244109</c:v>
                </c:pt>
                <c:pt idx="3150">
                  <c:v>0.85830678943106276</c:v>
                </c:pt>
                <c:pt idx="3151">
                  <c:v>0.85834067631120192</c:v>
                </c:pt>
                <c:pt idx="3152">
                  <c:v>0.85837450995262377</c:v>
                </c:pt>
                <c:pt idx="3153">
                  <c:v>0.85840834111259667</c:v>
                </c:pt>
                <c:pt idx="3154">
                  <c:v>0.85844215941406721</c:v>
                </c:pt>
                <c:pt idx="3155">
                  <c:v>0.85847595936533283</c:v>
                </c:pt>
                <c:pt idx="3156">
                  <c:v>0.85850975659691364</c:v>
                </c:pt>
                <c:pt idx="3157">
                  <c:v>0.8585435472413333</c:v>
                </c:pt>
                <c:pt idx="3158">
                  <c:v>0.85857732723801461</c:v>
                </c:pt>
                <c:pt idx="3159">
                  <c:v>0.85861110240712324</c:v>
                </c:pt>
                <c:pt idx="3160">
                  <c:v>0.85864486183020305</c:v>
                </c:pt>
                <c:pt idx="3161">
                  <c:v>0.85867861669642709</c:v>
                </c:pt>
                <c:pt idx="3162">
                  <c:v>0.8587123629902963</c:v>
                </c:pt>
                <c:pt idx="3163">
                  <c:v>0.8587460958842682</c:v>
                </c:pt>
                <c:pt idx="3164">
                  <c:v>0.85877982539668618</c:v>
                </c:pt>
                <c:pt idx="3165">
                  <c:v>0.85881355377890001</c:v>
                </c:pt>
                <c:pt idx="3166">
                  <c:v>0.85884727394746962</c:v>
                </c:pt>
                <c:pt idx="3167">
                  <c:v>0.8588809932610626</c:v>
                </c:pt>
                <c:pt idx="3168">
                  <c:v>0.85891471239419392</c:v>
                </c:pt>
                <c:pt idx="3169">
                  <c:v>0.85894839832937953</c:v>
                </c:pt>
                <c:pt idx="3170">
                  <c:v>0.85898207766883306</c:v>
                </c:pt>
                <c:pt idx="3171">
                  <c:v>0.85901575340113945</c:v>
                </c:pt>
                <c:pt idx="3172">
                  <c:v>0.85904942633390824</c:v>
                </c:pt>
                <c:pt idx="3173">
                  <c:v>0.8590830818061771</c:v>
                </c:pt>
                <c:pt idx="3174">
                  <c:v>0.85911673597004556</c:v>
                </c:pt>
                <c:pt idx="3175">
                  <c:v>0.859150374658604</c:v>
                </c:pt>
                <c:pt idx="3176">
                  <c:v>0.85918398911903449</c:v>
                </c:pt>
                <c:pt idx="3177">
                  <c:v>0.8592175980931821</c:v>
                </c:pt>
                <c:pt idx="3178">
                  <c:v>0.85925118566356162</c:v>
                </c:pt>
                <c:pt idx="3179">
                  <c:v>0.85928476258620612</c:v>
                </c:pt>
                <c:pt idx="3180">
                  <c:v>0.85931831433326455</c:v>
                </c:pt>
                <c:pt idx="3181">
                  <c:v>0.8593518439276121</c:v>
                </c:pt>
                <c:pt idx="3182">
                  <c:v>0.85938534902313679</c:v>
                </c:pt>
                <c:pt idx="3183">
                  <c:v>0.85941884764745302</c:v>
                </c:pt>
                <c:pt idx="3184">
                  <c:v>0.85945234586705643</c:v>
                </c:pt>
                <c:pt idx="3185">
                  <c:v>0.85948584090137869</c:v>
                </c:pt>
                <c:pt idx="3186">
                  <c:v>0.85951932011522758</c:v>
                </c:pt>
                <c:pt idx="3187">
                  <c:v>0.85955279362848103</c:v>
                </c:pt>
                <c:pt idx="3188">
                  <c:v>0.85958625771215857</c:v>
                </c:pt>
                <c:pt idx="3189">
                  <c:v>0.85961967527966165</c:v>
                </c:pt>
                <c:pt idx="3190">
                  <c:v>0.85965309021229863</c:v>
                </c:pt>
                <c:pt idx="3191">
                  <c:v>0.85968650214011155</c:v>
                </c:pt>
                <c:pt idx="3192">
                  <c:v>0.8597198951772046</c:v>
                </c:pt>
                <c:pt idx="3193">
                  <c:v>0.85975327462039353</c:v>
                </c:pt>
                <c:pt idx="3194">
                  <c:v>0.85978665090534168</c:v>
                </c:pt>
                <c:pt idx="3195">
                  <c:v>0.8598200205580252</c:v>
                </c:pt>
                <c:pt idx="3196">
                  <c:v>0.85985336283337721</c:v>
                </c:pt>
                <c:pt idx="3197">
                  <c:v>0.85988670298233849</c:v>
                </c:pt>
                <c:pt idx="3198">
                  <c:v>0.85992001853909761</c:v>
                </c:pt>
                <c:pt idx="3199">
                  <c:v>0.85995331528182462</c:v>
                </c:pt>
                <c:pt idx="3200">
                  <c:v>0.85998659812835876</c:v>
                </c:pt>
                <c:pt idx="3201">
                  <c:v>0.86001986068554126</c:v>
                </c:pt>
                <c:pt idx="3202">
                  <c:v>0.86005310707710081</c:v>
                </c:pt>
                <c:pt idx="3203">
                  <c:v>0.86008634525727257</c:v>
                </c:pt>
                <c:pt idx="3204">
                  <c:v>0.86011958334721028</c:v>
                </c:pt>
                <c:pt idx="3205">
                  <c:v>0.86015281083452999</c:v>
                </c:pt>
                <c:pt idx="3206">
                  <c:v>0.86018602890942142</c:v>
                </c:pt>
                <c:pt idx="3207">
                  <c:v>0.86021922846898602</c:v>
                </c:pt>
                <c:pt idx="3208">
                  <c:v>0.86025239996001857</c:v>
                </c:pt>
                <c:pt idx="3209">
                  <c:v>0.8602855710810936</c:v>
                </c:pt>
                <c:pt idx="3210">
                  <c:v>0.86031873630620714</c:v>
                </c:pt>
                <c:pt idx="3211">
                  <c:v>0.86035186728711388</c:v>
                </c:pt>
                <c:pt idx="3212">
                  <c:v>0.86038499470372753</c:v>
                </c:pt>
                <c:pt idx="3213">
                  <c:v>0.86041811580388994</c:v>
                </c:pt>
                <c:pt idx="3214">
                  <c:v>0.86045122165432464</c:v>
                </c:pt>
                <c:pt idx="3215">
                  <c:v>0.8604843265121771</c:v>
                </c:pt>
                <c:pt idx="3216">
                  <c:v>0.86051742794108921</c:v>
                </c:pt>
                <c:pt idx="3217">
                  <c:v>0.86055052539966159</c:v>
                </c:pt>
                <c:pt idx="3218">
                  <c:v>0.86058361803065786</c:v>
                </c:pt>
                <c:pt idx="3219">
                  <c:v>0.86061669477757363</c:v>
                </c:pt>
                <c:pt idx="3220">
                  <c:v>0.86064976142087424</c:v>
                </c:pt>
                <c:pt idx="3221">
                  <c:v>0.86068280088084592</c:v>
                </c:pt>
                <c:pt idx="3222">
                  <c:v>0.86071582260286905</c:v>
                </c:pt>
                <c:pt idx="3223">
                  <c:v>0.86074883339065533</c:v>
                </c:pt>
                <c:pt idx="3224">
                  <c:v>0.86078183370123562</c:v>
                </c:pt>
                <c:pt idx="3225">
                  <c:v>0.8608148309988829</c:v>
                </c:pt>
                <c:pt idx="3226">
                  <c:v>0.86084782780022062</c:v>
                </c:pt>
                <c:pt idx="3227">
                  <c:v>0.86088081548782891</c:v>
                </c:pt>
                <c:pt idx="3228">
                  <c:v>0.86091378422606157</c:v>
                </c:pt>
                <c:pt idx="3229">
                  <c:v>0.86094673563916979</c:v>
                </c:pt>
                <c:pt idx="3230">
                  <c:v>0.86097965713934876</c:v>
                </c:pt>
                <c:pt idx="3231">
                  <c:v>0.86101257559408373</c:v>
                </c:pt>
                <c:pt idx="3232">
                  <c:v>0.86104548432600136</c:v>
                </c:pt>
                <c:pt idx="3233">
                  <c:v>0.86107838981847062</c:v>
                </c:pt>
                <c:pt idx="3234">
                  <c:v>0.86111127942055099</c:v>
                </c:pt>
                <c:pt idx="3235">
                  <c:v>0.86114415914188824</c:v>
                </c:pt>
                <c:pt idx="3236">
                  <c:v>0.86117703430634862</c:v>
                </c:pt>
                <c:pt idx="3237">
                  <c:v>0.86120989552950256</c:v>
                </c:pt>
                <c:pt idx="3238">
                  <c:v>0.8612427301964577</c:v>
                </c:pt>
                <c:pt idx="3239">
                  <c:v>0.86127555970197422</c:v>
                </c:pt>
                <c:pt idx="3240">
                  <c:v>0.8613083691753044</c:v>
                </c:pt>
                <c:pt idx="3241">
                  <c:v>0.86134117332476945</c:v>
                </c:pt>
                <c:pt idx="3242">
                  <c:v>0.86137396899979879</c:v>
                </c:pt>
                <c:pt idx="3243">
                  <c:v>0.86140675176354653</c:v>
                </c:pt>
                <c:pt idx="3244">
                  <c:v>0.86143952054536954</c:v>
                </c:pt>
                <c:pt idx="3245">
                  <c:v>0.86147226775649799</c:v>
                </c:pt>
                <c:pt idx="3246">
                  <c:v>0.86150499430379834</c:v>
                </c:pt>
                <c:pt idx="3247">
                  <c:v>0.86153765484413281</c:v>
                </c:pt>
                <c:pt idx="3248">
                  <c:v>0.86157027820762044</c:v>
                </c:pt>
                <c:pt idx="3249">
                  <c:v>0.86160289343326213</c:v>
                </c:pt>
                <c:pt idx="3250">
                  <c:v>0.86163547843195065</c:v>
                </c:pt>
                <c:pt idx="3251">
                  <c:v>0.86166805207591524</c:v>
                </c:pt>
                <c:pt idx="3252">
                  <c:v>0.86170060095034462</c:v>
                </c:pt>
                <c:pt idx="3253">
                  <c:v>0.86173314656503563</c:v>
                </c:pt>
                <c:pt idx="3254">
                  <c:v>0.86176568623549776</c:v>
                </c:pt>
                <c:pt idx="3255">
                  <c:v>0.86179819373714173</c:v>
                </c:pt>
                <c:pt idx="3256">
                  <c:v>0.86183067580152561</c:v>
                </c:pt>
                <c:pt idx="3257">
                  <c:v>0.86186314847243728</c:v>
                </c:pt>
                <c:pt idx="3258">
                  <c:v>0.86189557543928985</c:v>
                </c:pt>
                <c:pt idx="3259">
                  <c:v>0.86192796261246263</c:v>
                </c:pt>
                <c:pt idx="3260">
                  <c:v>0.86196034355129969</c:v>
                </c:pt>
                <c:pt idx="3261">
                  <c:v>0.8619927204376796</c:v>
                </c:pt>
                <c:pt idx="3262">
                  <c:v>0.8620250701633082</c:v>
                </c:pt>
                <c:pt idx="3263">
                  <c:v>0.86205741973101224</c:v>
                </c:pt>
                <c:pt idx="3264">
                  <c:v>0.86208976070383225</c:v>
                </c:pt>
                <c:pt idx="3265">
                  <c:v>0.86212209721001665</c:v>
                </c:pt>
                <c:pt idx="3266">
                  <c:v>0.86215442550525889</c:v>
                </c:pt>
                <c:pt idx="3267">
                  <c:v>0.86218671838278371</c:v>
                </c:pt>
                <c:pt idx="3268">
                  <c:v>0.86221900814719865</c:v>
                </c:pt>
                <c:pt idx="3269">
                  <c:v>0.86225129008823265</c:v>
                </c:pt>
                <c:pt idx="3270">
                  <c:v>0.86228356532479988</c:v>
                </c:pt>
                <c:pt idx="3271">
                  <c:v>0.86231582760090375</c:v>
                </c:pt>
                <c:pt idx="3272">
                  <c:v>0.86234808402345864</c:v>
                </c:pt>
                <c:pt idx="3273">
                  <c:v>0.86238033701707995</c:v>
                </c:pt>
                <c:pt idx="3274">
                  <c:v>0.862412576870215</c:v>
                </c:pt>
                <c:pt idx="3275">
                  <c:v>0.86244478609080921</c:v>
                </c:pt>
                <c:pt idx="3276">
                  <c:v>0.86247698399590988</c:v>
                </c:pt>
                <c:pt idx="3277">
                  <c:v>0.86250917084722456</c:v>
                </c:pt>
                <c:pt idx="3278">
                  <c:v>0.86254134655451176</c:v>
                </c:pt>
                <c:pt idx="3279">
                  <c:v>0.86257351959985062</c:v>
                </c:pt>
                <c:pt idx="3280">
                  <c:v>0.86260567584161962</c:v>
                </c:pt>
                <c:pt idx="3281">
                  <c:v>0.86263782727566463</c:v>
                </c:pt>
                <c:pt idx="3282">
                  <c:v>0.86266995727888796</c:v>
                </c:pt>
                <c:pt idx="3283">
                  <c:v>0.86270208096563716</c:v>
                </c:pt>
                <c:pt idx="3284">
                  <c:v>0.86273419337301638</c:v>
                </c:pt>
                <c:pt idx="3285">
                  <c:v>0.86276629729874399</c:v>
                </c:pt>
                <c:pt idx="3286">
                  <c:v>0.86279839036874384</c:v>
                </c:pt>
                <c:pt idx="3287">
                  <c:v>0.86283047832241144</c:v>
                </c:pt>
                <c:pt idx="3288">
                  <c:v>0.86286255666604161</c:v>
                </c:pt>
                <c:pt idx="3289">
                  <c:v>0.86289463370126662</c:v>
                </c:pt>
                <c:pt idx="3290">
                  <c:v>0.86292670247998671</c:v>
                </c:pt>
                <c:pt idx="3291">
                  <c:v>0.86295877103311458</c:v>
                </c:pt>
                <c:pt idx="3292">
                  <c:v>0.86299082873547583</c:v>
                </c:pt>
                <c:pt idx="3293">
                  <c:v>0.86302287450424164</c:v>
                </c:pt>
                <c:pt idx="3294">
                  <c:v>0.86305491260304013</c:v>
                </c:pt>
                <c:pt idx="3295">
                  <c:v>0.8630869460547157</c:v>
                </c:pt>
                <c:pt idx="3296">
                  <c:v>0.8631189662869605</c:v>
                </c:pt>
                <c:pt idx="3297">
                  <c:v>0.86315098489497466</c:v>
                </c:pt>
                <c:pt idx="3298">
                  <c:v>0.86318298902025326</c:v>
                </c:pt>
                <c:pt idx="3299">
                  <c:v>0.86321498682908804</c:v>
                </c:pt>
                <c:pt idx="3300">
                  <c:v>0.86324698021639845</c:v>
                </c:pt>
                <c:pt idx="3301">
                  <c:v>0.86327896512161151</c:v>
                </c:pt>
                <c:pt idx="3302">
                  <c:v>0.86331094736489455</c:v>
                </c:pt>
                <c:pt idx="3303">
                  <c:v>0.86334292650860134</c:v>
                </c:pt>
                <c:pt idx="3304">
                  <c:v>0.86337489869066264</c:v>
                </c:pt>
                <c:pt idx="3305">
                  <c:v>0.86340685765329683</c:v>
                </c:pt>
                <c:pt idx="3306">
                  <c:v>0.86343881596171601</c:v>
                </c:pt>
                <c:pt idx="3307">
                  <c:v>0.86347076481801677</c:v>
                </c:pt>
                <c:pt idx="3308">
                  <c:v>0.86350270803462537</c:v>
                </c:pt>
                <c:pt idx="3309">
                  <c:v>0.86353465043912314</c:v>
                </c:pt>
                <c:pt idx="3310">
                  <c:v>0.86356659180410256</c:v>
                </c:pt>
                <c:pt idx="3311">
                  <c:v>0.86359851692858769</c:v>
                </c:pt>
                <c:pt idx="3312">
                  <c:v>0.86363043817294693</c:v>
                </c:pt>
                <c:pt idx="3313">
                  <c:v>0.8636623397911859</c:v>
                </c:pt>
                <c:pt idx="3314">
                  <c:v>0.86369420540563424</c:v>
                </c:pt>
                <c:pt idx="3315">
                  <c:v>0.86372604401722752</c:v>
                </c:pt>
                <c:pt idx="3316">
                  <c:v>0.86375787516232394</c:v>
                </c:pt>
                <c:pt idx="3317">
                  <c:v>0.86378970463762061</c:v>
                </c:pt>
                <c:pt idx="3318">
                  <c:v>0.86382152572105453</c:v>
                </c:pt>
                <c:pt idx="3319">
                  <c:v>0.86385333958568689</c:v>
                </c:pt>
                <c:pt idx="3320">
                  <c:v>0.86388514361469304</c:v>
                </c:pt>
                <c:pt idx="3321">
                  <c:v>0.86391694606458425</c:v>
                </c:pt>
                <c:pt idx="3322">
                  <c:v>0.86394874287478418</c:v>
                </c:pt>
                <c:pt idx="3323">
                  <c:v>0.8639805367072203</c:v>
                </c:pt>
                <c:pt idx="3324">
                  <c:v>0.86401231019165248</c:v>
                </c:pt>
                <c:pt idx="3325">
                  <c:v>0.86404408164580027</c:v>
                </c:pt>
                <c:pt idx="3326">
                  <c:v>0.86407585224271299</c:v>
                </c:pt>
                <c:pt idx="3327">
                  <c:v>0.8641075989724375</c:v>
                </c:pt>
                <c:pt idx="3328">
                  <c:v>0.86413934565705253</c:v>
                </c:pt>
                <c:pt idx="3329">
                  <c:v>0.86417108724339264</c:v>
                </c:pt>
                <c:pt idx="3330">
                  <c:v>0.86420282264862114</c:v>
                </c:pt>
                <c:pt idx="3331">
                  <c:v>0.86423454828590007</c:v>
                </c:pt>
                <c:pt idx="3332">
                  <c:v>0.86426626474175905</c:v>
                </c:pt>
                <c:pt idx="3333">
                  <c:v>0.86429795999238668</c:v>
                </c:pt>
                <c:pt idx="3334">
                  <c:v>0.86432963746670644</c:v>
                </c:pt>
                <c:pt idx="3335">
                  <c:v>0.86436131171916752</c:v>
                </c:pt>
                <c:pt idx="3336">
                  <c:v>0.86439293893254321</c:v>
                </c:pt>
                <c:pt idx="3337">
                  <c:v>0.86442454376761957</c:v>
                </c:pt>
                <c:pt idx="3338">
                  <c:v>0.86445612200139654</c:v>
                </c:pt>
                <c:pt idx="3339">
                  <c:v>0.86448768623068961</c:v>
                </c:pt>
                <c:pt idx="3340">
                  <c:v>0.86451923751124904</c:v>
                </c:pt>
                <c:pt idx="3341">
                  <c:v>0.86455077408349579</c:v>
                </c:pt>
                <c:pt idx="3342">
                  <c:v>0.86458229903751649</c:v>
                </c:pt>
                <c:pt idx="3343">
                  <c:v>0.86461381629946066</c:v>
                </c:pt>
                <c:pt idx="3344">
                  <c:v>0.86464532904963565</c:v>
                </c:pt>
                <c:pt idx="3345">
                  <c:v>0.86467683383973581</c:v>
                </c:pt>
                <c:pt idx="3346">
                  <c:v>0.86470832588096358</c:v>
                </c:pt>
                <c:pt idx="3347">
                  <c:v>0.86473981639272035</c:v>
                </c:pt>
                <c:pt idx="3348">
                  <c:v>0.86477129687934895</c:v>
                </c:pt>
                <c:pt idx="3349">
                  <c:v>0.86480275472599433</c:v>
                </c:pt>
                <c:pt idx="3350">
                  <c:v>0.86483420688332813</c:v>
                </c:pt>
                <c:pt idx="3351">
                  <c:v>0.86486565380701963</c:v>
                </c:pt>
                <c:pt idx="3352">
                  <c:v>0.86489709334949427</c:v>
                </c:pt>
                <c:pt idx="3353">
                  <c:v>0.86492853115944202</c:v>
                </c:pt>
                <c:pt idx="3354">
                  <c:v>0.86495996558558186</c:v>
                </c:pt>
                <c:pt idx="3355">
                  <c:v>0.8649913930185027</c:v>
                </c:pt>
                <c:pt idx="3356">
                  <c:v>0.86502279978758079</c:v>
                </c:pt>
                <c:pt idx="3357">
                  <c:v>0.86505419771363012</c:v>
                </c:pt>
                <c:pt idx="3358">
                  <c:v>0.8650855951433909</c:v>
                </c:pt>
                <c:pt idx="3359">
                  <c:v>0.86511694817748608</c:v>
                </c:pt>
                <c:pt idx="3360">
                  <c:v>0.86514829394766202</c:v>
                </c:pt>
                <c:pt idx="3361">
                  <c:v>0.86517962505463863</c:v>
                </c:pt>
                <c:pt idx="3362">
                  <c:v>0.86521094370917462</c:v>
                </c:pt>
                <c:pt idx="3363">
                  <c:v>0.86524226009204197</c:v>
                </c:pt>
                <c:pt idx="3364">
                  <c:v>0.86527357085100876</c:v>
                </c:pt>
                <c:pt idx="3365">
                  <c:v>0.86530487673728163</c:v>
                </c:pt>
                <c:pt idx="3366">
                  <c:v>0.86533614846957863</c:v>
                </c:pt>
                <c:pt idx="3367">
                  <c:v>0.86536741943488171</c:v>
                </c:pt>
                <c:pt idx="3368">
                  <c:v>0.86539867334575116</c:v>
                </c:pt>
                <c:pt idx="3369">
                  <c:v>0.86542991611259223</c:v>
                </c:pt>
                <c:pt idx="3370">
                  <c:v>0.86546113839605943</c:v>
                </c:pt>
                <c:pt idx="3371">
                  <c:v>0.86549234281298959</c:v>
                </c:pt>
                <c:pt idx="3372">
                  <c:v>0.86552352805496657</c:v>
                </c:pt>
                <c:pt idx="3373">
                  <c:v>0.86555469560861464</c:v>
                </c:pt>
                <c:pt idx="3374">
                  <c:v>0.86558586280358196</c:v>
                </c:pt>
                <c:pt idx="3375">
                  <c:v>0.86561697991807163</c:v>
                </c:pt>
                <c:pt idx="3376">
                  <c:v>0.86564809202453152</c:v>
                </c:pt>
                <c:pt idx="3377">
                  <c:v>0.86567920056669212</c:v>
                </c:pt>
                <c:pt idx="3378">
                  <c:v>0.86571028140667894</c:v>
                </c:pt>
                <c:pt idx="3379">
                  <c:v>0.86574135403528796</c:v>
                </c:pt>
                <c:pt idx="3380">
                  <c:v>0.8657724210918698</c:v>
                </c:pt>
                <c:pt idx="3381">
                  <c:v>0.86580348451650035</c:v>
                </c:pt>
                <c:pt idx="3382">
                  <c:v>0.86583451437368009</c:v>
                </c:pt>
                <c:pt idx="3383">
                  <c:v>0.86586554141145611</c:v>
                </c:pt>
                <c:pt idx="3384">
                  <c:v>0.86589655746266769</c:v>
                </c:pt>
                <c:pt idx="3385">
                  <c:v>0.86592757116776653</c:v>
                </c:pt>
                <c:pt idx="3386">
                  <c:v>0.86595857142783983</c:v>
                </c:pt>
                <c:pt idx="3387">
                  <c:v>0.86598955815265166</c:v>
                </c:pt>
                <c:pt idx="3388">
                  <c:v>0.86602053425815428</c:v>
                </c:pt>
                <c:pt idx="3389">
                  <c:v>0.86605149729625364</c:v>
                </c:pt>
                <c:pt idx="3390">
                  <c:v>0.86608243444185462</c:v>
                </c:pt>
                <c:pt idx="3391">
                  <c:v>0.86611337103205466</c:v>
                </c:pt>
                <c:pt idx="3392">
                  <c:v>0.86614430407602461</c:v>
                </c:pt>
                <c:pt idx="3393">
                  <c:v>0.86617522718511475</c:v>
                </c:pt>
                <c:pt idx="3394">
                  <c:v>0.86620614853460787</c:v>
                </c:pt>
                <c:pt idx="3395">
                  <c:v>0.86623705340718782</c:v>
                </c:pt>
                <c:pt idx="3396">
                  <c:v>0.8662679557621995</c:v>
                </c:pt>
                <c:pt idx="3397">
                  <c:v>0.86629885721487421</c:v>
                </c:pt>
                <c:pt idx="3398">
                  <c:v>0.86632975821635583</c:v>
                </c:pt>
                <c:pt idx="3399">
                  <c:v>0.8663606452404331</c:v>
                </c:pt>
                <c:pt idx="3400">
                  <c:v>0.86639152923261187</c:v>
                </c:pt>
                <c:pt idx="3401">
                  <c:v>0.86642241112682561</c:v>
                </c:pt>
                <c:pt idx="3402">
                  <c:v>0.86645327716222398</c:v>
                </c:pt>
                <c:pt idx="3403">
                  <c:v>0.86648414234038962</c:v>
                </c:pt>
                <c:pt idx="3404">
                  <c:v>0.86651497656792442</c:v>
                </c:pt>
                <c:pt idx="3405">
                  <c:v>0.8665458095231513</c:v>
                </c:pt>
                <c:pt idx="3406">
                  <c:v>0.86657663896822068</c:v>
                </c:pt>
                <c:pt idx="3407">
                  <c:v>0.86660746187125337</c:v>
                </c:pt>
                <c:pt idx="3408">
                  <c:v>0.86663828357867989</c:v>
                </c:pt>
                <c:pt idx="3409">
                  <c:v>0.86666910163156963</c:v>
                </c:pt>
                <c:pt idx="3410">
                  <c:v>0.86669989976508133</c:v>
                </c:pt>
                <c:pt idx="3411">
                  <c:v>0.86673069627435284</c:v>
                </c:pt>
                <c:pt idx="3412">
                  <c:v>0.86676148967051525</c:v>
                </c:pt>
                <c:pt idx="3413">
                  <c:v>0.86679227379502366</c:v>
                </c:pt>
                <c:pt idx="3414">
                  <c:v>0.86682305550574512</c:v>
                </c:pt>
                <c:pt idx="3415">
                  <c:v>0.86685382304956005</c:v>
                </c:pt>
                <c:pt idx="3416">
                  <c:v>0.86688458197591856</c:v>
                </c:pt>
                <c:pt idx="3417">
                  <c:v>0.86691532957778261</c:v>
                </c:pt>
                <c:pt idx="3418">
                  <c:v>0.86694607190089745</c:v>
                </c:pt>
                <c:pt idx="3419">
                  <c:v>0.86697680506018582</c:v>
                </c:pt>
                <c:pt idx="3420">
                  <c:v>0.86700753046421564</c:v>
                </c:pt>
                <c:pt idx="3421">
                  <c:v>0.86703824517539285</c:v>
                </c:pt>
                <c:pt idx="3422">
                  <c:v>0.86706895772092851</c:v>
                </c:pt>
                <c:pt idx="3423">
                  <c:v>0.86709966704508101</c:v>
                </c:pt>
                <c:pt idx="3424">
                  <c:v>0.8671303609570612</c:v>
                </c:pt>
                <c:pt idx="3425">
                  <c:v>0.86716104810142769</c:v>
                </c:pt>
                <c:pt idx="3426">
                  <c:v>0.86719173357644774</c:v>
                </c:pt>
                <c:pt idx="3427">
                  <c:v>0.86722241901356001</c:v>
                </c:pt>
                <c:pt idx="3428">
                  <c:v>0.86725308196679651</c:v>
                </c:pt>
                <c:pt idx="3429">
                  <c:v>0.86728374407092557</c:v>
                </c:pt>
                <c:pt idx="3430">
                  <c:v>0.8673143957980205</c:v>
                </c:pt>
                <c:pt idx="3431">
                  <c:v>0.86734504202078455</c:v>
                </c:pt>
                <c:pt idx="3432">
                  <c:v>0.86737568233314266</c:v>
                </c:pt>
                <c:pt idx="3433">
                  <c:v>0.86740632129106054</c:v>
                </c:pt>
                <c:pt idx="3434">
                  <c:v>0.86743695043683255</c:v>
                </c:pt>
                <c:pt idx="3435">
                  <c:v>0.86746754823042327</c:v>
                </c:pt>
                <c:pt idx="3436">
                  <c:v>0.86749813222752725</c:v>
                </c:pt>
                <c:pt idx="3437">
                  <c:v>0.86752867982334092</c:v>
                </c:pt>
                <c:pt idx="3438">
                  <c:v>0.86755922358417636</c:v>
                </c:pt>
                <c:pt idx="3439">
                  <c:v>0.86758975232988833</c:v>
                </c:pt>
                <c:pt idx="3440">
                  <c:v>0.86762027234039496</c:v>
                </c:pt>
                <c:pt idx="3441">
                  <c:v>0.86765076931432661</c:v>
                </c:pt>
                <c:pt idx="3442">
                  <c:v>0.8676812531951652</c:v>
                </c:pt>
                <c:pt idx="3443">
                  <c:v>0.86771173685943115</c:v>
                </c:pt>
                <c:pt idx="3444">
                  <c:v>0.86774221871899726</c:v>
                </c:pt>
                <c:pt idx="3445">
                  <c:v>0.86777269290858683</c:v>
                </c:pt>
                <c:pt idx="3446">
                  <c:v>0.86780315897700555</c:v>
                </c:pt>
                <c:pt idx="3447">
                  <c:v>0.86783361331488373</c:v>
                </c:pt>
                <c:pt idx="3448">
                  <c:v>0.86786406359216395</c:v>
                </c:pt>
                <c:pt idx="3449">
                  <c:v>0.86789449213724279</c:v>
                </c:pt>
                <c:pt idx="3450">
                  <c:v>0.86792491994599474</c:v>
                </c:pt>
                <c:pt idx="3451">
                  <c:v>0.86795534703287525</c:v>
                </c:pt>
                <c:pt idx="3452">
                  <c:v>0.8679857511549196</c:v>
                </c:pt>
                <c:pt idx="3453">
                  <c:v>0.86801614706557662</c:v>
                </c:pt>
                <c:pt idx="3454">
                  <c:v>0.86804651928953136</c:v>
                </c:pt>
                <c:pt idx="3455">
                  <c:v>0.86807689083671369</c:v>
                </c:pt>
                <c:pt idx="3456">
                  <c:v>0.86810726217410872</c:v>
                </c:pt>
                <c:pt idx="3457">
                  <c:v>0.86813763349570783</c:v>
                </c:pt>
                <c:pt idx="3458">
                  <c:v>0.86816800206513678</c:v>
                </c:pt>
                <c:pt idx="3459">
                  <c:v>0.86819837040897985</c:v>
                </c:pt>
                <c:pt idx="3460">
                  <c:v>0.86822873588785221</c:v>
                </c:pt>
                <c:pt idx="3461">
                  <c:v>0.86825909931389089</c:v>
                </c:pt>
                <c:pt idx="3462">
                  <c:v>0.86828941812769578</c:v>
                </c:pt>
                <c:pt idx="3463">
                  <c:v>0.86831971153130361</c:v>
                </c:pt>
                <c:pt idx="3464">
                  <c:v>0.86835000051340183</c:v>
                </c:pt>
                <c:pt idx="3465">
                  <c:v>0.8683802750339652</c:v>
                </c:pt>
                <c:pt idx="3466">
                  <c:v>0.86841054375828397</c:v>
                </c:pt>
                <c:pt idx="3467">
                  <c:v>0.86844080973043292</c:v>
                </c:pt>
                <c:pt idx="3468">
                  <c:v>0.86847106149055764</c:v>
                </c:pt>
                <c:pt idx="3469">
                  <c:v>0.86850128784950864</c:v>
                </c:pt>
                <c:pt idx="3470">
                  <c:v>0.86853150513983468</c:v>
                </c:pt>
                <c:pt idx="3471">
                  <c:v>0.8685617014053878</c:v>
                </c:pt>
                <c:pt idx="3472">
                  <c:v>0.868591897625832</c:v>
                </c:pt>
                <c:pt idx="3473">
                  <c:v>0.86862208901868365</c:v>
                </c:pt>
                <c:pt idx="3474">
                  <c:v>0.8686522601988923</c:v>
                </c:pt>
                <c:pt idx="3475">
                  <c:v>0.86868242127275952</c:v>
                </c:pt>
                <c:pt idx="3476">
                  <c:v>0.8687125783744899</c:v>
                </c:pt>
                <c:pt idx="3477">
                  <c:v>0.86874271623088473</c:v>
                </c:pt>
                <c:pt idx="3478">
                  <c:v>0.86877285407598959</c:v>
                </c:pt>
                <c:pt idx="3479">
                  <c:v>0.86880297012255669</c:v>
                </c:pt>
                <c:pt idx="3480">
                  <c:v>0.86883307786750164</c:v>
                </c:pt>
                <c:pt idx="3481">
                  <c:v>0.86886317126506851</c:v>
                </c:pt>
                <c:pt idx="3482">
                  <c:v>0.8688932597899427</c:v>
                </c:pt>
                <c:pt idx="3483">
                  <c:v>0.86892334817946371</c:v>
                </c:pt>
                <c:pt idx="3484">
                  <c:v>0.86895343377169765</c:v>
                </c:pt>
                <c:pt idx="3485">
                  <c:v>0.86898351787505212</c:v>
                </c:pt>
                <c:pt idx="3486">
                  <c:v>0.86901360044441511</c:v>
                </c:pt>
                <c:pt idx="3487">
                  <c:v>0.86904367356932299</c:v>
                </c:pt>
                <c:pt idx="3488">
                  <c:v>0.86907373035400615</c:v>
                </c:pt>
                <c:pt idx="3489">
                  <c:v>0.86910378404813593</c:v>
                </c:pt>
                <c:pt idx="3490">
                  <c:v>0.86913383156252511</c:v>
                </c:pt>
                <c:pt idx="3491">
                  <c:v>0.86916387372280868</c:v>
                </c:pt>
                <c:pt idx="3492">
                  <c:v>0.86919389615049825</c:v>
                </c:pt>
                <c:pt idx="3493">
                  <c:v>0.8692239163087645</c:v>
                </c:pt>
                <c:pt idx="3494">
                  <c:v>0.8692539284947588</c:v>
                </c:pt>
                <c:pt idx="3495">
                  <c:v>0.86928393887605737</c:v>
                </c:pt>
                <c:pt idx="3496">
                  <c:v>0.8693139490317634</c:v>
                </c:pt>
                <c:pt idx="3497">
                  <c:v>0.86934395503666551</c:v>
                </c:pt>
                <c:pt idx="3498">
                  <c:v>0.86937396040991755</c:v>
                </c:pt>
                <c:pt idx="3499">
                  <c:v>0.86940395292467165</c:v>
                </c:pt>
                <c:pt idx="3500">
                  <c:v>0.86943394097278859</c:v>
                </c:pt>
                <c:pt idx="3501">
                  <c:v>0.86946392360680169</c:v>
                </c:pt>
                <c:pt idx="3502">
                  <c:v>0.86949390215767763</c:v>
                </c:pt>
                <c:pt idx="3503">
                  <c:v>0.86952387734729664</c:v>
                </c:pt>
                <c:pt idx="3504">
                  <c:v>0.86955383803974873</c:v>
                </c:pt>
                <c:pt idx="3505">
                  <c:v>0.86958377916562657</c:v>
                </c:pt>
                <c:pt idx="3506">
                  <c:v>0.86961371510298868</c:v>
                </c:pt>
                <c:pt idx="3507">
                  <c:v>0.869643630782584</c:v>
                </c:pt>
                <c:pt idx="3508">
                  <c:v>0.86967352483191318</c:v>
                </c:pt>
                <c:pt idx="3509">
                  <c:v>0.86970337572271639</c:v>
                </c:pt>
                <c:pt idx="3510">
                  <c:v>0.86973322638793193</c:v>
                </c:pt>
                <c:pt idx="3511">
                  <c:v>0.86976307209021864</c:v>
                </c:pt>
                <c:pt idx="3512">
                  <c:v>0.86979291540127934</c:v>
                </c:pt>
                <c:pt idx="3513">
                  <c:v>0.86982274959859518</c:v>
                </c:pt>
                <c:pt idx="3514">
                  <c:v>0.86985258237921304</c:v>
                </c:pt>
                <c:pt idx="3515">
                  <c:v>0.8698824130122419</c:v>
                </c:pt>
                <c:pt idx="3516">
                  <c:v>0.86991224350991803</c:v>
                </c:pt>
                <c:pt idx="3517">
                  <c:v>0.86994206078815572</c:v>
                </c:pt>
                <c:pt idx="3518">
                  <c:v>0.86997187644217078</c:v>
                </c:pt>
                <c:pt idx="3519">
                  <c:v>0.8700016655670566</c:v>
                </c:pt>
                <c:pt idx="3520">
                  <c:v>0.87003144255533793</c:v>
                </c:pt>
                <c:pt idx="3521">
                  <c:v>0.87006121164804606</c:v>
                </c:pt>
                <c:pt idx="3522">
                  <c:v>0.87009096383971862</c:v>
                </c:pt>
                <c:pt idx="3523">
                  <c:v>0.87012071532305546</c:v>
                </c:pt>
                <c:pt idx="3524">
                  <c:v>0.87015046582733258</c:v>
                </c:pt>
                <c:pt idx="3525">
                  <c:v>0.8701802083909288</c:v>
                </c:pt>
                <c:pt idx="3526">
                  <c:v>0.87020994910470562</c:v>
                </c:pt>
                <c:pt idx="3527">
                  <c:v>0.87023968801378504</c:v>
                </c:pt>
                <c:pt idx="3528">
                  <c:v>0.87026942426092035</c:v>
                </c:pt>
                <c:pt idx="3529">
                  <c:v>0.87029915996665008</c:v>
                </c:pt>
                <c:pt idx="3530">
                  <c:v>0.87032889061922036</c:v>
                </c:pt>
                <c:pt idx="3531">
                  <c:v>0.87035861766238498</c:v>
                </c:pt>
                <c:pt idx="3532">
                  <c:v>0.87038832756088125</c:v>
                </c:pt>
                <c:pt idx="3533">
                  <c:v>0.87041803112036054</c:v>
                </c:pt>
                <c:pt idx="3534">
                  <c:v>0.87044772443816465</c:v>
                </c:pt>
                <c:pt idx="3535">
                  <c:v>0.87047741619941921</c:v>
                </c:pt>
                <c:pt idx="3536">
                  <c:v>0.87050708323624959</c:v>
                </c:pt>
                <c:pt idx="3537">
                  <c:v>0.87053674409198356</c:v>
                </c:pt>
                <c:pt idx="3538">
                  <c:v>0.87056640187972656</c:v>
                </c:pt>
                <c:pt idx="3539">
                  <c:v>0.87059605822371222</c:v>
                </c:pt>
                <c:pt idx="3540">
                  <c:v>0.87062571172528891</c:v>
                </c:pt>
                <c:pt idx="3541">
                  <c:v>0.87065536200095661</c:v>
                </c:pt>
                <c:pt idx="3542">
                  <c:v>0.87068499182033732</c:v>
                </c:pt>
                <c:pt idx="3543">
                  <c:v>0.87071460805483236</c:v>
                </c:pt>
                <c:pt idx="3544">
                  <c:v>0.87074422320650535</c:v>
                </c:pt>
                <c:pt idx="3545">
                  <c:v>0.87077383704976419</c:v>
                </c:pt>
                <c:pt idx="3546">
                  <c:v>0.87080344994555003</c:v>
                </c:pt>
                <c:pt idx="3547">
                  <c:v>0.87083304718555765</c:v>
                </c:pt>
                <c:pt idx="3548">
                  <c:v>0.87086262840613093</c:v>
                </c:pt>
                <c:pt idx="3549">
                  <c:v>0.87089220833589909</c:v>
                </c:pt>
                <c:pt idx="3550">
                  <c:v>0.8709217851376545</c:v>
                </c:pt>
                <c:pt idx="3551">
                  <c:v>0.87095135891654263</c:v>
                </c:pt>
                <c:pt idx="3552">
                  <c:v>0.87098092867996868</c:v>
                </c:pt>
                <c:pt idx="3553">
                  <c:v>0.87101049803733721</c:v>
                </c:pt>
                <c:pt idx="3554">
                  <c:v>0.87104005995031264</c:v>
                </c:pt>
                <c:pt idx="3555">
                  <c:v>0.87106962096093643</c:v>
                </c:pt>
                <c:pt idx="3556">
                  <c:v>0.87109916013467725</c:v>
                </c:pt>
                <c:pt idx="3557">
                  <c:v>0.8711286850512665</c:v>
                </c:pt>
                <c:pt idx="3558">
                  <c:v>0.87115819192084576</c:v>
                </c:pt>
                <c:pt idx="3559">
                  <c:v>0.87118769247396965</c:v>
                </c:pt>
                <c:pt idx="3560">
                  <c:v>0.8712171771908378</c:v>
                </c:pt>
                <c:pt idx="3561">
                  <c:v>0.87124665827574665</c:v>
                </c:pt>
                <c:pt idx="3562">
                  <c:v>0.87127613913686752</c:v>
                </c:pt>
                <c:pt idx="3563">
                  <c:v>0.87130561708611198</c:v>
                </c:pt>
                <c:pt idx="3564">
                  <c:v>0.87133509462928982</c:v>
                </c:pt>
                <c:pt idx="3565">
                  <c:v>0.87136457099940867</c:v>
                </c:pt>
                <c:pt idx="3566">
                  <c:v>0.87139404132378795</c:v>
                </c:pt>
                <c:pt idx="3567">
                  <c:v>0.87142349563143062</c:v>
                </c:pt>
                <c:pt idx="3568">
                  <c:v>0.87145294159232978</c:v>
                </c:pt>
                <c:pt idx="3569">
                  <c:v>0.87148238078560059</c:v>
                </c:pt>
                <c:pt idx="3570">
                  <c:v>0.87151181844489112</c:v>
                </c:pt>
                <c:pt idx="3571">
                  <c:v>0.87154123688409679</c:v>
                </c:pt>
                <c:pt idx="3572">
                  <c:v>0.87157064900683867</c:v>
                </c:pt>
                <c:pt idx="3573">
                  <c:v>0.8716000608588903</c:v>
                </c:pt>
                <c:pt idx="3574">
                  <c:v>0.87162946504094763</c:v>
                </c:pt>
                <c:pt idx="3575">
                  <c:v>0.87165884359625356</c:v>
                </c:pt>
                <c:pt idx="3576">
                  <c:v>0.87168821809097885</c:v>
                </c:pt>
                <c:pt idx="3577">
                  <c:v>0.87171757607267863</c:v>
                </c:pt>
                <c:pt idx="3578">
                  <c:v>0.87174692683558408</c:v>
                </c:pt>
                <c:pt idx="3579">
                  <c:v>0.87177627601936736</c:v>
                </c:pt>
                <c:pt idx="3580">
                  <c:v>0.87180562434591891</c:v>
                </c:pt>
                <c:pt idx="3581">
                  <c:v>0.87183495683621115</c:v>
                </c:pt>
                <c:pt idx="3582">
                  <c:v>0.87186428323563991</c:v>
                </c:pt>
                <c:pt idx="3583">
                  <c:v>0.87189360963507556</c:v>
                </c:pt>
                <c:pt idx="3584">
                  <c:v>0.87192292890592649</c:v>
                </c:pt>
                <c:pt idx="3585">
                  <c:v>0.87195224740076271</c:v>
                </c:pt>
                <c:pt idx="3586">
                  <c:v>0.87198156211474964</c:v>
                </c:pt>
                <c:pt idx="3587">
                  <c:v>0.87201087561056656</c:v>
                </c:pt>
                <c:pt idx="3588">
                  <c:v>0.87204017954145763</c:v>
                </c:pt>
                <c:pt idx="3589">
                  <c:v>0.87206947074920693</c:v>
                </c:pt>
                <c:pt idx="3590">
                  <c:v>0.87209872189258364</c:v>
                </c:pt>
                <c:pt idx="3591">
                  <c:v>0.87212796978749652</c:v>
                </c:pt>
                <c:pt idx="3592">
                  <c:v>0.87215719476270059</c:v>
                </c:pt>
                <c:pt idx="3593">
                  <c:v>0.87218640737569975</c:v>
                </c:pt>
                <c:pt idx="3594">
                  <c:v>0.87221561962775862</c:v>
                </c:pt>
                <c:pt idx="3595">
                  <c:v>0.87224482195395892</c:v>
                </c:pt>
                <c:pt idx="3596">
                  <c:v>0.87227401859535436</c:v>
                </c:pt>
                <c:pt idx="3597">
                  <c:v>0.87230320052842802</c:v>
                </c:pt>
                <c:pt idx="3598">
                  <c:v>0.87233238056655948</c:v>
                </c:pt>
                <c:pt idx="3599">
                  <c:v>0.87236155131048465</c:v>
                </c:pt>
                <c:pt idx="3600">
                  <c:v>0.87239070840500343</c:v>
                </c:pt>
                <c:pt idx="3601">
                  <c:v>0.87241985162722591</c:v>
                </c:pt>
                <c:pt idx="3602">
                  <c:v>0.87244899214240412</c:v>
                </c:pt>
                <c:pt idx="3603">
                  <c:v>0.87247812588994256</c:v>
                </c:pt>
                <c:pt idx="3604">
                  <c:v>0.87250725839224252</c:v>
                </c:pt>
                <c:pt idx="3605">
                  <c:v>0.8725363564518136</c:v>
                </c:pt>
                <c:pt idx="3606">
                  <c:v>0.87256545401509578</c:v>
                </c:pt>
                <c:pt idx="3607">
                  <c:v>0.87259451026198565</c:v>
                </c:pt>
                <c:pt idx="3608">
                  <c:v>0.87262355607545306</c:v>
                </c:pt>
                <c:pt idx="3609">
                  <c:v>0.87265259291052388</c:v>
                </c:pt>
                <c:pt idx="3610">
                  <c:v>0.87268162721901799</c:v>
                </c:pt>
                <c:pt idx="3611">
                  <c:v>0.87271065360938183</c:v>
                </c:pt>
                <c:pt idx="3612">
                  <c:v>0.87273967970647681</c:v>
                </c:pt>
                <c:pt idx="3613">
                  <c:v>0.87276870178810972</c:v>
                </c:pt>
                <c:pt idx="3614">
                  <c:v>0.87279771159778385</c:v>
                </c:pt>
                <c:pt idx="3615">
                  <c:v>0.87282670101431792</c:v>
                </c:pt>
                <c:pt idx="3616">
                  <c:v>0.87285567874542114</c:v>
                </c:pt>
                <c:pt idx="3617">
                  <c:v>0.87288461722426181</c:v>
                </c:pt>
                <c:pt idx="3618">
                  <c:v>0.87291353982172437</c:v>
                </c:pt>
                <c:pt idx="3619">
                  <c:v>0.87294244617688577</c:v>
                </c:pt>
                <c:pt idx="3620">
                  <c:v>0.8729713458771956</c:v>
                </c:pt>
                <c:pt idx="3621">
                  <c:v>0.87300023586460962</c:v>
                </c:pt>
                <c:pt idx="3622">
                  <c:v>0.87302911605160016</c:v>
                </c:pt>
                <c:pt idx="3623">
                  <c:v>0.8730579912756441</c:v>
                </c:pt>
                <c:pt idx="3624">
                  <c:v>0.87308686311588601</c:v>
                </c:pt>
                <c:pt idx="3625">
                  <c:v>0.87311573310630064</c:v>
                </c:pt>
                <c:pt idx="3626">
                  <c:v>0.8731445690780999</c:v>
                </c:pt>
                <c:pt idx="3627">
                  <c:v>0.87317338664193567</c:v>
                </c:pt>
                <c:pt idx="3628">
                  <c:v>0.87320220095731249</c:v>
                </c:pt>
                <c:pt idx="3629">
                  <c:v>0.87323099749638433</c:v>
                </c:pt>
                <c:pt idx="3630">
                  <c:v>0.87325978794683601</c:v>
                </c:pt>
                <c:pt idx="3631">
                  <c:v>0.87328855660372195</c:v>
                </c:pt>
                <c:pt idx="3632">
                  <c:v>0.87331732268844664</c:v>
                </c:pt>
                <c:pt idx="3633">
                  <c:v>0.87334608511865486</c:v>
                </c:pt>
                <c:pt idx="3634">
                  <c:v>0.87337484078123329</c:v>
                </c:pt>
                <c:pt idx="3635">
                  <c:v>0.87340359364652465</c:v>
                </c:pt>
                <c:pt idx="3636">
                  <c:v>0.87343234254147262</c:v>
                </c:pt>
                <c:pt idx="3637">
                  <c:v>0.87346107366011483</c:v>
                </c:pt>
                <c:pt idx="3638">
                  <c:v>0.87348978686708545</c:v>
                </c:pt>
                <c:pt idx="3639">
                  <c:v>0.87351848703509261</c:v>
                </c:pt>
                <c:pt idx="3640">
                  <c:v>0.87354717050961084</c:v>
                </c:pt>
                <c:pt idx="3641">
                  <c:v>0.87357583602735334</c:v>
                </c:pt>
                <c:pt idx="3642">
                  <c:v>0.87360449589051126</c:v>
                </c:pt>
                <c:pt idx="3643">
                  <c:v>0.87363315076050585</c:v>
                </c:pt>
                <c:pt idx="3644">
                  <c:v>0.87366179146360345</c:v>
                </c:pt>
                <c:pt idx="3645">
                  <c:v>0.87369042792564633</c:v>
                </c:pt>
                <c:pt idx="3646">
                  <c:v>0.87371905802160565</c:v>
                </c:pt>
                <c:pt idx="3647">
                  <c:v>0.87374768753555276</c:v>
                </c:pt>
                <c:pt idx="3648">
                  <c:v>0.87377630571551212</c:v>
                </c:pt>
                <c:pt idx="3649">
                  <c:v>0.87380492122497544</c:v>
                </c:pt>
                <c:pt idx="3650">
                  <c:v>0.87383353589524448</c:v>
                </c:pt>
                <c:pt idx="3651">
                  <c:v>0.87386214203830392</c:v>
                </c:pt>
                <c:pt idx="3652">
                  <c:v>0.87389073550334029</c:v>
                </c:pt>
                <c:pt idx="3653">
                  <c:v>0.87391931692198677</c:v>
                </c:pt>
                <c:pt idx="3654">
                  <c:v>0.87394789730292965</c:v>
                </c:pt>
                <c:pt idx="3655">
                  <c:v>0.87397647172835768</c:v>
                </c:pt>
                <c:pt idx="3656">
                  <c:v>0.87400502797142265</c:v>
                </c:pt>
                <c:pt idx="3657">
                  <c:v>0.87403358421448263</c:v>
                </c:pt>
                <c:pt idx="3658">
                  <c:v>0.87406213450202952</c:v>
                </c:pt>
                <c:pt idx="3659">
                  <c:v>0.87409068397746115</c:v>
                </c:pt>
                <c:pt idx="3660">
                  <c:v>0.87411921878969734</c:v>
                </c:pt>
                <c:pt idx="3661">
                  <c:v>0.87414775161675362</c:v>
                </c:pt>
                <c:pt idx="3662">
                  <c:v>0.87417627984182478</c:v>
                </c:pt>
                <c:pt idx="3663">
                  <c:v>0.87420477427386489</c:v>
                </c:pt>
                <c:pt idx="3664">
                  <c:v>0.87423326758246955</c:v>
                </c:pt>
                <c:pt idx="3665">
                  <c:v>0.8742617581795189</c:v>
                </c:pt>
                <c:pt idx="3666">
                  <c:v>0.87429023770472081</c:v>
                </c:pt>
                <c:pt idx="3667">
                  <c:v>0.87431871258055993</c:v>
                </c:pt>
                <c:pt idx="3668">
                  <c:v>0.87434718111918475</c:v>
                </c:pt>
                <c:pt idx="3669">
                  <c:v>0.8743756284485199</c:v>
                </c:pt>
                <c:pt idx="3670">
                  <c:v>0.87440407076979165</c:v>
                </c:pt>
                <c:pt idx="3671">
                  <c:v>0.87443249775110832</c:v>
                </c:pt>
                <c:pt idx="3672">
                  <c:v>0.87446092405566156</c:v>
                </c:pt>
                <c:pt idx="3673">
                  <c:v>0.87448935017388663</c:v>
                </c:pt>
                <c:pt idx="3674">
                  <c:v>0.87451774435474816</c:v>
                </c:pt>
                <c:pt idx="3675">
                  <c:v>0.87454612698552581</c:v>
                </c:pt>
                <c:pt idx="3676">
                  <c:v>0.87457447681585365</c:v>
                </c:pt>
                <c:pt idx="3677">
                  <c:v>0.8746028106294631</c:v>
                </c:pt>
                <c:pt idx="3678">
                  <c:v>0.87463114038248346</c:v>
                </c:pt>
                <c:pt idx="3679">
                  <c:v>0.87465946977456621</c:v>
                </c:pt>
                <c:pt idx="3680">
                  <c:v>0.87468779587261447</c:v>
                </c:pt>
                <c:pt idx="3681">
                  <c:v>0.87471610745229389</c:v>
                </c:pt>
                <c:pt idx="3682">
                  <c:v>0.87474441329303387</c:v>
                </c:pt>
                <c:pt idx="3683">
                  <c:v>0.87477266860211345</c:v>
                </c:pt>
                <c:pt idx="3684">
                  <c:v>0.87480092148748589</c:v>
                </c:pt>
                <c:pt idx="3685">
                  <c:v>0.87482917393386594</c:v>
                </c:pt>
                <c:pt idx="3686">
                  <c:v>0.87485742518236853</c:v>
                </c:pt>
                <c:pt idx="3687">
                  <c:v>0.8748856726017582</c:v>
                </c:pt>
                <c:pt idx="3688">
                  <c:v>0.87491391924827455</c:v>
                </c:pt>
                <c:pt idx="3689">
                  <c:v>0.87494215046460044</c:v>
                </c:pt>
                <c:pt idx="3690">
                  <c:v>0.87497038041762276</c:v>
                </c:pt>
                <c:pt idx="3691">
                  <c:v>0.87499860414443986</c:v>
                </c:pt>
                <c:pt idx="3692">
                  <c:v>0.87502681839656515</c:v>
                </c:pt>
                <c:pt idx="3693">
                  <c:v>0.8750550259261789</c:v>
                </c:pt>
                <c:pt idx="3694">
                  <c:v>0.87508323160597423</c:v>
                </c:pt>
                <c:pt idx="3695">
                  <c:v>0.87511142195527702</c:v>
                </c:pt>
                <c:pt idx="3696">
                  <c:v>0.87513961028468046</c:v>
                </c:pt>
                <c:pt idx="3697">
                  <c:v>0.87516779633833863</c:v>
                </c:pt>
                <c:pt idx="3698">
                  <c:v>0.8751959740001477</c:v>
                </c:pt>
                <c:pt idx="3699">
                  <c:v>0.87522413221629325</c:v>
                </c:pt>
                <c:pt idx="3700">
                  <c:v>0.87525228718397163</c:v>
                </c:pt>
                <c:pt idx="3701">
                  <c:v>0.87528043416314816</c:v>
                </c:pt>
                <c:pt idx="3702">
                  <c:v>0.87530857881966417</c:v>
                </c:pt>
                <c:pt idx="3703">
                  <c:v>0.87533672020696363</c:v>
                </c:pt>
                <c:pt idx="3704">
                  <c:v>0.87536485954593624</c:v>
                </c:pt>
                <c:pt idx="3705">
                  <c:v>0.87539299696289763</c:v>
                </c:pt>
                <c:pt idx="3706">
                  <c:v>0.87542113027416635</c:v>
                </c:pt>
                <c:pt idx="3707">
                  <c:v>0.87544926105884924</c:v>
                </c:pt>
                <c:pt idx="3708">
                  <c:v>0.87547737934596959</c:v>
                </c:pt>
                <c:pt idx="3709">
                  <c:v>0.87550547872884665</c:v>
                </c:pt>
                <c:pt idx="3710">
                  <c:v>0.8755335756753766</c:v>
                </c:pt>
                <c:pt idx="3711">
                  <c:v>0.87556167180979061</c:v>
                </c:pt>
                <c:pt idx="3712">
                  <c:v>0.8755897570708826</c:v>
                </c:pt>
                <c:pt idx="3713">
                  <c:v>0.87561782960882506</c:v>
                </c:pt>
                <c:pt idx="3714">
                  <c:v>0.87564589167950502</c:v>
                </c:pt>
                <c:pt idx="3715">
                  <c:v>0.87567394134284293</c:v>
                </c:pt>
                <c:pt idx="3716">
                  <c:v>0.87570197828305318</c:v>
                </c:pt>
                <c:pt idx="3717">
                  <c:v>0.87573001269667905</c:v>
                </c:pt>
                <c:pt idx="3718">
                  <c:v>0.87575804449348404</c:v>
                </c:pt>
                <c:pt idx="3719">
                  <c:v>0.87578607222970806</c:v>
                </c:pt>
                <c:pt idx="3720">
                  <c:v>0.87581409928916665</c:v>
                </c:pt>
                <c:pt idx="3721">
                  <c:v>0.87584212602333711</c:v>
                </c:pt>
                <c:pt idx="3722">
                  <c:v>0.87587015066901575</c:v>
                </c:pt>
                <c:pt idx="3723">
                  <c:v>0.87589817299113615</c:v>
                </c:pt>
                <c:pt idx="3724">
                  <c:v>0.87592617257402072</c:v>
                </c:pt>
                <c:pt idx="3725">
                  <c:v>0.87595414657525472</c:v>
                </c:pt>
                <c:pt idx="3726">
                  <c:v>0.87598210708635049</c:v>
                </c:pt>
                <c:pt idx="3727">
                  <c:v>0.87601006552203997</c:v>
                </c:pt>
                <c:pt idx="3728">
                  <c:v>0.87603801894968736</c:v>
                </c:pt>
                <c:pt idx="3729">
                  <c:v>0.8760659591696176</c:v>
                </c:pt>
                <c:pt idx="3730">
                  <c:v>0.8760938924987588</c:v>
                </c:pt>
                <c:pt idx="3731">
                  <c:v>0.87612182133733563</c:v>
                </c:pt>
                <c:pt idx="3732">
                  <c:v>0.87614974697258108</c:v>
                </c:pt>
                <c:pt idx="3733">
                  <c:v>0.8761776678704768</c:v>
                </c:pt>
                <c:pt idx="3734">
                  <c:v>0.87620558682831662</c:v>
                </c:pt>
                <c:pt idx="3735">
                  <c:v>0.87623349534145023</c:v>
                </c:pt>
                <c:pt idx="3736">
                  <c:v>0.87626139909468403</c:v>
                </c:pt>
                <c:pt idx="3737">
                  <c:v>0.87628927916121069</c:v>
                </c:pt>
                <c:pt idx="3738">
                  <c:v>0.87631714510594216</c:v>
                </c:pt>
                <c:pt idx="3739">
                  <c:v>0.87634500873841614</c:v>
                </c:pt>
                <c:pt idx="3740">
                  <c:v>0.87637286881786858</c:v>
                </c:pt>
                <c:pt idx="3741">
                  <c:v>0.87640071820446963</c:v>
                </c:pt>
                <c:pt idx="3742">
                  <c:v>0.87642856694137783</c:v>
                </c:pt>
                <c:pt idx="3743">
                  <c:v>0.8764564133123226</c:v>
                </c:pt>
                <c:pt idx="3744">
                  <c:v>0.87648425200606761</c:v>
                </c:pt>
                <c:pt idx="3745">
                  <c:v>0.87651207824737132</c:v>
                </c:pt>
                <c:pt idx="3746">
                  <c:v>0.87653989695405055</c:v>
                </c:pt>
                <c:pt idx="3747">
                  <c:v>0.87656771550732238</c:v>
                </c:pt>
                <c:pt idx="3748">
                  <c:v>0.87659553315960592</c:v>
                </c:pt>
                <c:pt idx="3749">
                  <c:v>0.8766233371746569</c:v>
                </c:pt>
                <c:pt idx="3750">
                  <c:v>0.87665114040601644</c:v>
                </c:pt>
                <c:pt idx="3751">
                  <c:v>0.87667894321146722</c:v>
                </c:pt>
                <c:pt idx="3752">
                  <c:v>0.87670674576605956</c:v>
                </c:pt>
                <c:pt idx="3753">
                  <c:v>0.87673452973222732</c:v>
                </c:pt>
                <c:pt idx="3754">
                  <c:v>0.87676231207417876</c:v>
                </c:pt>
                <c:pt idx="3755">
                  <c:v>0.87679009148348286</c:v>
                </c:pt>
                <c:pt idx="3756">
                  <c:v>0.87681786976483367</c:v>
                </c:pt>
                <c:pt idx="3757">
                  <c:v>0.87684564246065222</c:v>
                </c:pt>
                <c:pt idx="3758">
                  <c:v>0.87687341307202926</c:v>
                </c:pt>
                <c:pt idx="3759">
                  <c:v>0.87690118201405665</c:v>
                </c:pt>
                <c:pt idx="3760">
                  <c:v>0.87692894888068063</c:v>
                </c:pt>
                <c:pt idx="3761">
                  <c:v>0.87695670518980162</c:v>
                </c:pt>
                <c:pt idx="3762">
                  <c:v>0.87698444498590367</c:v>
                </c:pt>
                <c:pt idx="3763">
                  <c:v>0.8770121602741594</c:v>
                </c:pt>
                <c:pt idx="3764">
                  <c:v>0.87703987024757701</c:v>
                </c:pt>
                <c:pt idx="3765">
                  <c:v>0.87706757417613135</c:v>
                </c:pt>
                <c:pt idx="3766">
                  <c:v>0.87709526686275663</c:v>
                </c:pt>
                <c:pt idx="3767">
                  <c:v>0.87712294376501143</c:v>
                </c:pt>
                <c:pt idx="3768">
                  <c:v>0.87715061150841434</c:v>
                </c:pt>
                <c:pt idx="3769">
                  <c:v>0.87717821774712657</c:v>
                </c:pt>
                <c:pt idx="3770">
                  <c:v>0.87720580053420172</c:v>
                </c:pt>
                <c:pt idx="3771">
                  <c:v>0.87723337276376123</c:v>
                </c:pt>
                <c:pt idx="3772">
                  <c:v>0.87726093621706569</c:v>
                </c:pt>
                <c:pt idx="3773">
                  <c:v>0.87728849427972999</c:v>
                </c:pt>
                <c:pt idx="3774">
                  <c:v>0.87731603619030862</c:v>
                </c:pt>
                <c:pt idx="3775">
                  <c:v>0.87734356625483434</c:v>
                </c:pt>
                <c:pt idx="3776">
                  <c:v>0.87737108842649458</c:v>
                </c:pt>
                <c:pt idx="3777">
                  <c:v>0.87739860529684255</c:v>
                </c:pt>
                <c:pt idx="3778">
                  <c:v>0.87742610666976462</c:v>
                </c:pt>
                <c:pt idx="3779">
                  <c:v>0.87745360210928813</c:v>
                </c:pt>
                <c:pt idx="3780">
                  <c:v>0.87748107999131209</c:v>
                </c:pt>
                <c:pt idx="3781">
                  <c:v>0.87750855657170423</c:v>
                </c:pt>
                <c:pt idx="3782">
                  <c:v>0.8775360189400635</c:v>
                </c:pt>
                <c:pt idx="3783">
                  <c:v>0.8775634744054438</c:v>
                </c:pt>
                <c:pt idx="3784">
                  <c:v>0.87759092391530924</c:v>
                </c:pt>
                <c:pt idx="3785">
                  <c:v>0.87761836891342082</c:v>
                </c:pt>
                <c:pt idx="3786">
                  <c:v>0.87764581104658002</c:v>
                </c:pt>
                <c:pt idx="3787">
                  <c:v>0.87767325288645748</c:v>
                </c:pt>
                <c:pt idx="3788">
                  <c:v>0.87770068773312315</c:v>
                </c:pt>
                <c:pt idx="3789">
                  <c:v>0.87772811278928509</c:v>
                </c:pt>
                <c:pt idx="3790">
                  <c:v>0.87775553410068841</c:v>
                </c:pt>
                <c:pt idx="3791">
                  <c:v>0.87778294945657265</c:v>
                </c:pt>
                <c:pt idx="3792">
                  <c:v>0.87781034527656776</c:v>
                </c:pt>
                <c:pt idx="3793">
                  <c:v>0.87783773644946284</c:v>
                </c:pt>
                <c:pt idx="3794">
                  <c:v>0.87786510635394277</c:v>
                </c:pt>
                <c:pt idx="3795">
                  <c:v>0.87789247320848529</c:v>
                </c:pt>
                <c:pt idx="3796">
                  <c:v>0.87791980306663164</c:v>
                </c:pt>
                <c:pt idx="3797">
                  <c:v>0.87794712399151464</c:v>
                </c:pt>
                <c:pt idx="3798">
                  <c:v>0.87797443846460077</c:v>
                </c:pt>
                <c:pt idx="3799">
                  <c:v>0.87800174565569833</c:v>
                </c:pt>
                <c:pt idx="3800">
                  <c:v>0.87802903832572698</c:v>
                </c:pt>
                <c:pt idx="3801">
                  <c:v>0.87805631575729659</c:v>
                </c:pt>
                <c:pt idx="3802">
                  <c:v>0.87808358524818764</c:v>
                </c:pt>
                <c:pt idx="3803">
                  <c:v>0.87811085288925872</c:v>
                </c:pt>
                <c:pt idx="3804">
                  <c:v>0.8781381176960501</c:v>
                </c:pt>
                <c:pt idx="3805">
                  <c:v>0.87816538005836586</c:v>
                </c:pt>
                <c:pt idx="3806">
                  <c:v>0.87819263217901256</c:v>
                </c:pt>
                <c:pt idx="3807">
                  <c:v>0.87821988317170463</c:v>
                </c:pt>
                <c:pt idx="3808">
                  <c:v>0.8782471296526505</c:v>
                </c:pt>
                <c:pt idx="3809">
                  <c:v>0.87827436898246658</c:v>
                </c:pt>
                <c:pt idx="3810">
                  <c:v>0.87830160792879108</c:v>
                </c:pt>
                <c:pt idx="3811">
                  <c:v>0.87832884649612131</c:v>
                </c:pt>
                <c:pt idx="3812">
                  <c:v>0.87835608114588892</c:v>
                </c:pt>
                <c:pt idx="3813">
                  <c:v>0.87838327168108865</c:v>
                </c:pt>
                <c:pt idx="3814">
                  <c:v>0.87841045887759062</c:v>
                </c:pt>
                <c:pt idx="3815">
                  <c:v>0.87843764305121719</c:v>
                </c:pt>
                <c:pt idx="3816">
                  <c:v>0.87846481720875536</c:v>
                </c:pt>
                <c:pt idx="3817">
                  <c:v>0.87849198915552484</c:v>
                </c:pt>
                <c:pt idx="3818">
                  <c:v>0.87851915445197393</c:v>
                </c:pt>
                <c:pt idx="3819">
                  <c:v>0.87854631660824678</c:v>
                </c:pt>
                <c:pt idx="3820">
                  <c:v>0.87857347736587188</c:v>
                </c:pt>
                <c:pt idx="3821">
                  <c:v>0.8786006344238626</c:v>
                </c:pt>
                <c:pt idx="3822">
                  <c:v>0.8786277771344686</c:v>
                </c:pt>
                <c:pt idx="3823">
                  <c:v>0.87865491984507826</c:v>
                </c:pt>
                <c:pt idx="3824">
                  <c:v>0.87868205930722054</c:v>
                </c:pt>
                <c:pt idx="3825">
                  <c:v>0.87870919750608512</c:v>
                </c:pt>
                <c:pt idx="3826">
                  <c:v>0.87873631869562163</c:v>
                </c:pt>
                <c:pt idx="3827">
                  <c:v>0.87876343879332164</c:v>
                </c:pt>
                <c:pt idx="3828">
                  <c:v>0.87879054540990165</c:v>
                </c:pt>
                <c:pt idx="3829">
                  <c:v>0.87881765022178382</c:v>
                </c:pt>
                <c:pt idx="3830">
                  <c:v>0.87884475061214407</c:v>
                </c:pt>
                <c:pt idx="3831">
                  <c:v>0.87887182374654715</c:v>
                </c:pt>
                <c:pt idx="3832">
                  <c:v>0.87889889426910184</c:v>
                </c:pt>
                <c:pt idx="3833">
                  <c:v>0.87892596479164153</c:v>
                </c:pt>
                <c:pt idx="3834">
                  <c:v>0.87895303531419899</c:v>
                </c:pt>
                <c:pt idx="3835">
                  <c:v>0.87898010583674058</c:v>
                </c:pt>
                <c:pt idx="3836">
                  <c:v>0.87900717635929548</c:v>
                </c:pt>
                <c:pt idx="3837">
                  <c:v>0.87903424688184062</c:v>
                </c:pt>
                <c:pt idx="3838">
                  <c:v>0.87906131740439675</c:v>
                </c:pt>
                <c:pt idx="3839">
                  <c:v>0.87908838657341826</c:v>
                </c:pt>
                <c:pt idx="3840">
                  <c:v>0.87911545028321991</c:v>
                </c:pt>
                <c:pt idx="3841">
                  <c:v>0.87914249869818095</c:v>
                </c:pt>
                <c:pt idx="3842">
                  <c:v>0.87916954350372878</c:v>
                </c:pt>
                <c:pt idx="3843">
                  <c:v>0.8791965875873976</c:v>
                </c:pt>
                <c:pt idx="3844">
                  <c:v>0.87922362237686191</c:v>
                </c:pt>
                <c:pt idx="3845">
                  <c:v>0.8792506478269867</c:v>
                </c:pt>
                <c:pt idx="3846">
                  <c:v>0.87927767147241565</c:v>
                </c:pt>
                <c:pt idx="3847">
                  <c:v>0.87930468776368464</c:v>
                </c:pt>
                <c:pt idx="3848">
                  <c:v>0.87933170405495376</c:v>
                </c:pt>
                <c:pt idx="3849">
                  <c:v>0.8793587069012001</c:v>
                </c:pt>
                <c:pt idx="3850">
                  <c:v>0.87938570911579483</c:v>
                </c:pt>
                <c:pt idx="3851">
                  <c:v>0.87941270920986758</c:v>
                </c:pt>
                <c:pt idx="3852">
                  <c:v>0.8794397069903146</c:v>
                </c:pt>
                <c:pt idx="3853">
                  <c:v>0.87946669467706517</c:v>
                </c:pt>
                <c:pt idx="3854">
                  <c:v>0.87949368107480774</c:v>
                </c:pt>
                <c:pt idx="3855">
                  <c:v>0.87952066673126927</c:v>
                </c:pt>
                <c:pt idx="3856">
                  <c:v>0.87954764701874755</c:v>
                </c:pt>
                <c:pt idx="3857">
                  <c:v>0.87957462559175181</c:v>
                </c:pt>
                <c:pt idx="3858">
                  <c:v>0.87960160217960093</c:v>
                </c:pt>
                <c:pt idx="3859">
                  <c:v>0.87962857298516683</c:v>
                </c:pt>
                <c:pt idx="3860">
                  <c:v>0.87965552570582062</c:v>
                </c:pt>
                <c:pt idx="3861">
                  <c:v>0.87968243894863374</c:v>
                </c:pt>
                <c:pt idx="3862">
                  <c:v>0.87970934704805293</c:v>
                </c:pt>
                <c:pt idx="3863">
                  <c:v>0.87973624734212863</c:v>
                </c:pt>
                <c:pt idx="3864">
                  <c:v>0.87976313906388148</c:v>
                </c:pt>
                <c:pt idx="3865">
                  <c:v>0.87979002455941313</c:v>
                </c:pt>
                <c:pt idx="3866">
                  <c:v>0.87981691000079165</c:v>
                </c:pt>
                <c:pt idx="3867">
                  <c:v>0.87984378739772173</c:v>
                </c:pt>
                <c:pt idx="3868">
                  <c:v>0.87987066445627504</c:v>
                </c:pt>
                <c:pt idx="3869">
                  <c:v>0.87989753194990072</c:v>
                </c:pt>
                <c:pt idx="3870">
                  <c:v>0.87992439587924587</c:v>
                </c:pt>
                <c:pt idx="3871">
                  <c:v>0.87995124870968089</c:v>
                </c:pt>
                <c:pt idx="3872">
                  <c:v>0.87997809111795633</c:v>
                </c:pt>
                <c:pt idx="3873">
                  <c:v>0.88000492829260157</c:v>
                </c:pt>
                <c:pt idx="3874">
                  <c:v>0.88003176294066054</c:v>
                </c:pt>
                <c:pt idx="3875">
                  <c:v>0.88005858978339357</c:v>
                </c:pt>
                <c:pt idx="3876">
                  <c:v>0.88008539875957825</c:v>
                </c:pt>
                <c:pt idx="3877">
                  <c:v>0.88011220543476387</c:v>
                </c:pt>
                <c:pt idx="3878">
                  <c:v>0.88013900547767998</c:v>
                </c:pt>
                <c:pt idx="3879">
                  <c:v>0.8801658052950041</c:v>
                </c:pt>
                <c:pt idx="3880">
                  <c:v>0.88019260511232456</c:v>
                </c:pt>
                <c:pt idx="3881">
                  <c:v>0.8802193954549653</c:v>
                </c:pt>
                <c:pt idx="3882">
                  <c:v>0.88024618520791609</c:v>
                </c:pt>
                <c:pt idx="3883">
                  <c:v>0.88027297401656956</c:v>
                </c:pt>
                <c:pt idx="3884">
                  <c:v>0.88029974572566216</c:v>
                </c:pt>
                <c:pt idx="3885">
                  <c:v>0.8803265092233743</c:v>
                </c:pt>
                <c:pt idx="3886">
                  <c:v>0.88035326586320928</c:v>
                </c:pt>
                <c:pt idx="3887">
                  <c:v>0.88038000987014098</c:v>
                </c:pt>
                <c:pt idx="3888">
                  <c:v>0.88040675089931353</c:v>
                </c:pt>
                <c:pt idx="3889">
                  <c:v>0.88043349084566347</c:v>
                </c:pt>
                <c:pt idx="3890">
                  <c:v>0.88046022749844122</c:v>
                </c:pt>
                <c:pt idx="3891">
                  <c:v>0.88048693846218917</c:v>
                </c:pt>
                <c:pt idx="3892">
                  <c:v>0.8805136165523969</c:v>
                </c:pt>
                <c:pt idx="3893">
                  <c:v>0.88054028999549827</c:v>
                </c:pt>
                <c:pt idx="3894">
                  <c:v>0.88056696041571858</c:v>
                </c:pt>
                <c:pt idx="3895">
                  <c:v>0.8805936282868102</c:v>
                </c:pt>
                <c:pt idx="3896">
                  <c:v>0.88062027470450865</c:v>
                </c:pt>
                <c:pt idx="3897">
                  <c:v>0.88064690907582044</c:v>
                </c:pt>
                <c:pt idx="3898">
                  <c:v>0.88067354028890654</c:v>
                </c:pt>
                <c:pt idx="3899">
                  <c:v>0.88070016825353015</c:v>
                </c:pt>
                <c:pt idx="3900">
                  <c:v>0.88072679346598393</c:v>
                </c:pt>
                <c:pt idx="3901">
                  <c:v>0.88075341687373665</c:v>
                </c:pt>
                <c:pt idx="3902">
                  <c:v>0.88078003739396593</c:v>
                </c:pt>
                <c:pt idx="3903">
                  <c:v>0.88080665419425452</c:v>
                </c:pt>
                <c:pt idx="3904">
                  <c:v>0.88083325946475688</c:v>
                </c:pt>
                <c:pt idx="3905">
                  <c:v>0.88085985417775514</c:v>
                </c:pt>
                <c:pt idx="3906">
                  <c:v>0.88088644464970489</c:v>
                </c:pt>
                <c:pt idx="3907">
                  <c:v>0.88091303473454619</c:v>
                </c:pt>
                <c:pt idx="3908">
                  <c:v>0.88093961229656836</c:v>
                </c:pt>
                <c:pt idx="3909">
                  <c:v>0.88096618129255777</c:v>
                </c:pt>
                <c:pt idx="3910">
                  <c:v>0.88099274604751898</c:v>
                </c:pt>
                <c:pt idx="3911">
                  <c:v>0.88101930114731508</c:v>
                </c:pt>
                <c:pt idx="3912">
                  <c:v>0.88104585507406363</c:v>
                </c:pt>
                <c:pt idx="3913">
                  <c:v>0.88107238427639656</c:v>
                </c:pt>
                <c:pt idx="3914">
                  <c:v>0.88109891224883385</c:v>
                </c:pt>
                <c:pt idx="3915">
                  <c:v>0.88112542055722931</c:v>
                </c:pt>
                <c:pt idx="3916">
                  <c:v>0.88115192542767506</c:v>
                </c:pt>
                <c:pt idx="3917">
                  <c:v>0.88117842516825651</c:v>
                </c:pt>
                <c:pt idx="3918">
                  <c:v>0.88120491976002457</c:v>
                </c:pt>
                <c:pt idx="3919">
                  <c:v>0.88123141345441036</c:v>
                </c:pt>
                <c:pt idx="3920">
                  <c:v>0.88125790466777276</c:v>
                </c:pt>
                <c:pt idx="3921">
                  <c:v>0.88128439311363016</c:v>
                </c:pt>
                <c:pt idx="3922">
                  <c:v>0.88131088062645657</c:v>
                </c:pt>
                <c:pt idx="3923">
                  <c:v>0.88133736209443558</c:v>
                </c:pt>
                <c:pt idx="3924">
                  <c:v>0.88136383810319274</c:v>
                </c:pt>
                <c:pt idx="3925">
                  <c:v>0.88139030969043097</c:v>
                </c:pt>
                <c:pt idx="3926">
                  <c:v>0.88141677802920093</c:v>
                </c:pt>
                <c:pt idx="3927">
                  <c:v>0.88144324564610144</c:v>
                </c:pt>
                <c:pt idx="3928">
                  <c:v>0.88146970861589002</c:v>
                </c:pt>
                <c:pt idx="3929">
                  <c:v>0.8814961646826911</c:v>
                </c:pt>
                <c:pt idx="3930">
                  <c:v>0.88152257757201657</c:v>
                </c:pt>
                <c:pt idx="3931">
                  <c:v>0.88154898858444952</c:v>
                </c:pt>
                <c:pt idx="3932">
                  <c:v>0.88157539366843762</c:v>
                </c:pt>
                <c:pt idx="3933">
                  <c:v>0.88160179464672961</c:v>
                </c:pt>
                <c:pt idx="3934">
                  <c:v>0.88162818840621526</c:v>
                </c:pt>
                <c:pt idx="3935">
                  <c:v>0.88165455658406156</c:v>
                </c:pt>
                <c:pt idx="3936">
                  <c:v>0.88168092314263058</c:v>
                </c:pt>
                <c:pt idx="3937">
                  <c:v>0.88170728780130458</c:v>
                </c:pt>
                <c:pt idx="3938">
                  <c:v>0.88173362887613949</c:v>
                </c:pt>
                <c:pt idx="3939">
                  <c:v>0.88175994361992893</c:v>
                </c:pt>
                <c:pt idx="3940">
                  <c:v>0.88178625646111164</c:v>
                </c:pt>
                <c:pt idx="3941">
                  <c:v>0.88181256494483673</c:v>
                </c:pt>
                <c:pt idx="3942">
                  <c:v>0.88183886531102451</c:v>
                </c:pt>
                <c:pt idx="3943">
                  <c:v>0.88186516279283989</c:v>
                </c:pt>
                <c:pt idx="3944">
                  <c:v>0.88189145349846643</c:v>
                </c:pt>
                <c:pt idx="3945">
                  <c:v>0.88191774375831256</c:v>
                </c:pt>
                <c:pt idx="3946">
                  <c:v>0.88194403164499136</c:v>
                </c:pt>
                <c:pt idx="3947">
                  <c:v>0.88197031662609426</c:v>
                </c:pt>
                <c:pt idx="3948">
                  <c:v>0.88199659095945337</c:v>
                </c:pt>
                <c:pt idx="3949">
                  <c:v>0.88202286199923219</c:v>
                </c:pt>
                <c:pt idx="3950">
                  <c:v>0.88204912674422187</c:v>
                </c:pt>
                <c:pt idx="3951">
                  <c:v>0.88207536155958965</c:v>
                </c:pt>
                <c:pt idx="3952">
                  <c:v>0.88210157345027784</c:v>
                </c:pt>
                <c:pt idx="3953">
                  <c:v>0.88212777681375509</c:v>
                </c:pt>
                <c:pt idx="3954">
                  <c:v>0.88215396754432196</c:v>
                </c:pt>
                <c:pt idx="3955">
                  <c:v>0.88218015378118209</c:v>
                </c:pt>
                <c:pt idx="3956">
                  <c:v>0.8822063372816592</c:v>
                </c:pt>
                <c:pt idx="3957">
                  <c:v>0.88223251867289998</c:v>
                </c:pt>
                <c:pt idx="3958">
                  <c:v>0.88225869486659614</c:v>
                </c:pt>
                <c:pt idx="3959">
                  <c:v>0.88228486727944266</c:v>
                </c:pt>
                <c:pt idx="3960">
                  <c:v>0.88231102489373658</c:v>
                </c:pt>
                <c:pt idx="3961">
                  <c:v>0.88233717475231788</c:v>
                </c:pt>
                <c:pt idx="3962">
                  <c:v>0.88236331468054552</c:v>
                </c:pt>
                <c:pt idx="3963">
                  <c:v>0.88238945226265331</c:v>
                </c:pt>
                <c:pt idx="3964">
                  <c:v>0.88241557531690895</c:v>
                </c:pt>
                <c:pt idx="3965">
                  <c:v>0.8824416967018256</c:v>
                </c:pt>
                <c:pt idx="3966">
                  <c:v>0.88246781443221556</c:v>
                </c:pt>
                <c:pt idx="3967">
                  <c:v>0.88249392562958784</c:v>
                </c:pt>
                <c:pt idx="3968">
                  <c:v>0.88252003415600111</c:v>
                </c:pt>
                <c:pt idx="3969">
                  <c:v>0.88254612513168751</c:v>
                </c:pt>
                <c:pt idx="3970">
                  <c:v>0.88257220942998749</c:v>
                </c:pt>
                <c:pt idx="3971">
                  <c:v>0.8825982830354272</c:v>
                </c:pt>
                <c:pt idx="3972">
                  <c:v>0.88262433998617873</c:v>
                </c:pt>
                <c:pt idx="3973">
                  <c:v>0.88265039586042549</c:v>
                </c:pt>
                <c:pt idx="3974">
                  <c:v>0.8826764512383839</c:v>
                </c:pt>
                <c:pt idx="3975">
                  <c:v>0.88270249849518123</c:v>
                </c:pt>
                <c:pt idx="3976">
                  <c:v>0.88272854189983851</c:v>
                </c:pt>
                <c:pt idx="3977">
                  <c:v>0.88275458518629257</c:v>
                </c:pt>
                <c:pt idx="3978">
                  <c:v>0.88278060898197053</c:v>
                </c:pt>
                <c:pt idx="3979">
                  <c:v>0.88280662727330872</c:v>
                </c:pt>
                <c:pt idx="3980">
                  <c:v>0.88283263663137879</c:v>
                </c:pt>
                <c:pt idx="3981">
                  <c:v>0.88285864533974767</c:v>
                </c:pt>
                <c:pt idx="3982">
                  <c:v>0.88288463529727212</c:v>
                </c:pt>
                <c:pt idx="3983">
                  <c:v>0.8829106191639291</c:v>
                </c:pt>
                <c:pt idx="3984">
                  <c:v>0.88293659603736296</c:v>
                </c:pt>
                <c:pt idx="3985">
                  <c:v>0.88296257176030246</c:v>
                </c:pt>
                <c:pt idx="3986">
                  <c:v>0.88298853961024037</c:v>
                </c:pt>
                <c:pt idx="3987">
                  <c:v>0.8830144953325777</c:v>
                </c:pt>
                <c:pt idx="3988">
                  <c:v>0.88304043958603662</c:v>
                </c:pt>
                <c:pt idx="3989">
                  <c:v>0.88306637765839269</c:v>
                </c:pt>
                <c:pt idx="3990">
                  <c:v>0.88309231476974559</c:v>
                </c:pt>
                <c:pt idx="3991">
                  <c:v>0.88311825085692575</c:v>
                </c:pt>
                <c:pt idx="3992">
                  <c:v>0.88314418279330142</c:v>
                </c:pt>
                <c:pt idx="3993">
                  <c:v>0.88317010669875162</c:v>
                </c:pt>
                <c:pt idx="3994">
                  <c:v>0.88319602186944457</c:v>
                </c:pt>
                <c:pt idx="3995">
                  <c:v>0.88322193187869324</c:v>
                </c:pt>
                <c:pt idx="3996">
                  <c:v>0.88324783324342593</c:v>
                </c:pt>
                <c:pt idx="3997">
                  <c:v>0.88327371257274345</c:v>
                </c:pt>
                <c:pt idx="3998">
                  <c:v>0.88329958657820062</c:v>
                </c:pt>
                <c:pt idx="3999">
                  <c:v>0.88332545185340594</c:v>
                </c:pt>
                <c:pt idx="4000">
                  <c:v>0.88335131579764237</c:v>
                </c:pt>
                <c:pt idx="4001">
                  <c:v>0.88337716936485267</c:v>
                </c:pt>
                <c:pt idx="4002">
                  <c:v>0.88340302084762778</c:v>
                </c:pt>
                <c:pt idx="4003">
                  <c:v>0.88342886660951392</c:v>
                </c:pt>
                <c:pt idx="4004">
                  <c:v>0.88345469527634846</c:v>
                </c:pt>
                <c:pt idx="4005">
                  <c:v>0.88348050643307163</c:v>
                </c:pt>
                <c:pt idx="4006">
                  <c:v>0.88350630635552752</c:v>
                </c:pt>
                <c:pt idx="4007">
                  <c:v>0.88353210533051096</c:v>
                </c:pt>
                <c:pt idx="4008">
                  <c:v>0.88355789925233486</c:v>
                </c:pt>
                <c:pt idx="4009">
                  <c:v>0.88358368654188524</c:v>
                </c:pt>
                <c:pt idx="4010">
                  <c:v>0.88360944982890099</c:v>
                </c:pt>
                <c:pt idx="4011">
                  <c:v>0.88363519899412768</c:v>
                </c:pt>
                <c:pt idx="4012">
                  <c:v>0.88366094026378483</c:v>
                </c:pt>
                <c:pt idx="4013">
                  <c:v>0.88368668148832452</c:v>
                </c:pt>
                <c:pt idx="4014">
                  <c:v>0.88371242104351566</c:v>
                </c:pt>
                <c:pt idx="4015">
                  <c:v>0.88373815775855769</c:v>
                </c:pt>
                <c:pt idx="4016">
                  <c:v>0.88376388919259186</c:v>
                </c:pt>
                <c:pt idx="4017">
                  <c:v>0.88378961972427561</c:v>
                </c:pt>
                <c:pt idx="4018">
                  <c:v>0.88381532408778696</c:v>
                </c:pt>
                <c:pt idx="4019">
                  <c:v>0.88384101008846572</c:v>
                </c:pt>
                <c:pt idx="4020">
                  <c:v>0.8838666836804584</c:v>
                </c:pt>
                <c:pt idx="4021">
                  <c:v>0.88389234707002706</c:v>
                </c:pt>
                <c:pt idx="4022">
                  <c:v>0.88391800415035937</c:v>
                </c:pt>
                <c:pt idx="4023">
                  <c:v>0.88394365640312356</c:v>
                </c:pt>
                <c:pt idx="4024">
                  <c:v>0.88396929489502152</c:v>
                </c:pt>
                <c:pt idx="4025">
                  <c:v>0.88399491272310138</c:v>
                </c:pt>
                <c:pt idx="4026">
                  <c:v>0.88402051744678645</c:v>
                </c:pt>
                <c:pt idx="4027">
                  <c:v>0.88404612045825737</c:v>
                </c:pt>
                <c:pt idx="4028">
                  <c:v>0.88407170210206676</c:v>
                </c:pt>
                <c:pt idx="4029">
                  <c:v>0.88409728244874763</c:v>
                </c:pt>
                <c:pt idx="4030">
                  <c:v>0.88412285926497991</c:v>
                </c:pt>
                <c:pt idx="4031">
                  <c:v>0.88414842647118408</c:v>
                </c:pt>
                <c:pt idx="4032">
                  <c:v>0.88417399358713966</c:v>
                </c:pt>
                <c:pt idx="4033">
                  <c:v>0.88419955862769561</c:v>
                </c:pt>
                <c:pt idx="4034">
                  <c:v>0.88422511979716556</c:v>
                </c:pt>
                <c:pt idx="4035">
                  <c:v>0.88425067554351311</c:v>
                </c:pt>
                <c:pt idx="4036">
                  <c:v>0.88427622875424094</c:v>
                </c:pt>
                <c:pt idx="4037">
                  <c:v>0.88430176714296438</c:v>
                </c:pt>
                <c:pt idx="4038">
                  <c:v>0.8843273036692415</c:v>
                </c:pt>
                <c:pt idx="4039">
                  <c:v>0.88435283174048707</c:v>
                </c:pt>
                <c:pt idx="4040">
                  <c:v>0.8843783575739026</c:v>
                </c:pt>
                <c:pt idx="4041">
                  <c:v>0.88440387424845779</c:v>
                </c:pt>
                <c:pt idx="4042">
                  <c:v>0.88442938821595596</c:v>
                </c:pt>
                <c:pt idx="4043">
                  <c:v>0.8844548965437774</c:v>
                </c:pt>
                <c:pt idx="4044">
                  <c:v>0.88448039697600978</c:v>
                </c:pt>
                <c:pt idx="4045">
                  <c:v>0.88450589027968463</c:v>
                </c:pt>
                <c:pt idx="4046">
                  <c:v>0.88453138279830956</c:v>
                </c:pt>
                <c:pt idx="4047">
                  <c:v>0.8845568742070401</c:v>
                </c:pt>
                <c:pt idx="4048">
                  <c:v>0.8845823259123341</c:v>
                </c:pt>
                <c:pt idx="4049">
                  <c:v>0.88460776552614651</c:v>
                </c:pt>
                <c:pt idx="4050">
                  <c:v>0.88463320225288056</c:v>
                </c:pt>
                <c:pt idx="4051">
                  <c:v>0.88465862517319338</c:v>
                </c:pt>
                <c:pt idx="4052">
                  <c:v>0.8846840460632116</c:v>
                </c:pt>
                <c:pt idx="4053">
                  <c:v>0.8847094469661656</c:v>
                </c:pt>
                <c:pt idx="4054">
                  <c:v>0.8847348475533009</c:v>
                </c:pt>
                <c:pt idx="4055">
                  <c:v>0.88476022206249094</c:v>
                </c:pt>
                <c:pt idx="4056">
                  <c:v>0.88478559219528463</c:v>
                </c:pt>
                <c:pt idx="4057">
                  <c:v>0.88481095840285151</c:v>
                </c:pt>
                <c:pt idx="4058">
                  <c:v>0.88483631414224317</c:v>
                </c:pt>
                <c:pt idx="4059">
                  <c:v>0.88486166189673832</c:v>
                </c:pt>
                <c:pt idx="4060">
                  <c:v>0.8848870036957226</c:v>
                </c:pt>
                <c:pt idx="4061">
                  <c:v>0.88491234341929526</c:v>
                </c:pt>
                <c:pt idx="4062">
                  <c:v>0.88493767578870952</c:v>
                </c:pt>
                <c:pt idx="4063">
                  <c:v>0.88496300585712451</c:v>
                </c:pt>
                <c:pt idx="4064">
                  <c:v>0.88498833526683329</c:v>
                </c:pt>
                <c:pt idx="4065">
                  <c:v>0.88501366262820091</c:v>
                </c:pt>
                <c:pt idx="4066">
                  <c:v>0.88503897555195243</c:v>
                </c:pt>
                <c:pt idx="4067">
                  <c:v>0.8850642687074568</c:v>
                </c:pt>
                <c:pt idx="4068">
                  <c:v>0.88508955803474632</c:v>
                </c:pt>
                <c:pt idx="4069">
                  <c:v>0.88511484145162855</c:v>
                </c:pt>
                <c:pt idx="4070">
                  <c:v>0.88514012383081497</c:v>
                </c:pt>
                <c:pt idx="4071">
                  <c:v>0.88516540201406668</c:v>
                </c:pt>
                <c:pt idx="4072">
                  <c:v>0.88519067072263546</c:v>
                </c:pt>
                <c:pt idx="4073">
                  <c:v>0.88521593807767807</c:v>
                </c:pt>
                <c:pt idx="4074">
                  <c:v>0.88524120391677164</c:v>
                </c:pt>
                <c:pt idx="4075">
                  <c:v>0.88526646549676258</c:v>
                </c:pt>
                <c:pt idx="4076">
                  <c:v>0.88529172245358134</c:v>
                </c:pt>
                <c:pt idx="4077">
                  <c:v>0.88531696918989666</c:v>
                </c:pt>
                <c:pt idx="4078">
                  <c:v>0.88534220970000455</c:v>
                </c:pt>
                <c:pt idx="4079">
                  <c:v>0.88536744497648157</c:v>
                </c:pt>
                <c:pt idx="4080">
                  <c:v>0.88539266414599449</c:v>
                </c:pt>
                <c:pt idx="4081">
                  <c:v>0.88541784307065885</c:v>
                </c:pt>
                <c:pt idx="4082">
                  <c:v>0.88544300157513511</c:v>
                </c:pt>
                <c:pt idx="4083">
                  <c:v>0.88546815832453429</c:v>
                </c:pt>
                <c:pt idx="4084">
                  <c:v>0.88549331496113959</c:v>
                </c:pt>
                <c:pt idx="4085">
                  <c:v>0.88551846347658869</c:v>
                </c:pt>
                <c:pt idx="4086">
                  <c:v>0.88554360757051864</c:v>
                </c:pt>
                <c:pt idx="4087">
                  <c:v>0.88556873664030822</c:v>
                </c:pt>
                <c:pt idx="4088">
                  <c:v>0.88559386530404038</c:v>
                </c:pt>
                <c:pt idx="4089">
                  <c:v>0.88561899234354546</c:v>
                </c:pt>
                <c:pt idx="4090">
                  <c:v>0.88564411756932171</c:v>
                </c:pt>
                <c:pt idx="4091">
                  <c:v>0.88566923242708795</c:v>
                </c:pt>
                <c:pt idx="4092">
                  <c:v>0.88569434187074347</c:v>
                </c:pt>
                <c:pt idx="4093">
                  <c:v>0.88571945068275904</c:v>
                </c:pt>
                <c:pt idx="4094">
                  <c:v>0.88574455078708991</c:v>
                </c:pt>
                <c:pt idx="4095">
                  <c:v>0.8857696473722525</c:v>
                </c:pt>
                <c:pt idx="4096">
                  <c:v>0.88579474179177387</c:v>
                </c:pt>
                <c:pt idx="4097">
                  <c:v>0.88581980588689568</c:v>
                </c:pt>
                <c:pt idx="4098">
                  <c:v>0.88584486302444265</c:v>
                </c:pt>
                <c:pt idx="4099">
                  <c:v>0.88586991445687979</c:v>
                </c:pt>
                <c:pt idx="4100">
                  <c:v>0.88589495469023383</c:v>
                </c:pt>
                <c:pt idx="4101">
                  <c:v>0.8859199900057807</c:v>
                </c:pt>
                <c:pt idx="4102">
                  <c:v>0.88594501219212984</c:v>
                </c:pt>
                <c:pt idx="4103">
                  <c:v>0.88597001682774534</c:v>
                </c:pt>
                <c:pt idx="4104">
                  <c:v>0.88599501364675814</c:v>
                </c:pt>
                <c:pt idx="4105">
                  <c:v>0.88602000316799945</c:v>
                </c:pt>
                <c:pt idx="4106">
                  <c:v>0.88604499061384312</c:v>
                </c:pt>
                <c:pt idx="4107">
                  <c:v>0.8860699699385215</c:v>
                </c:pt>
                <c:pt idx="4108">
                  <c:v>0.88609494069087691</c:v>
                </c:pt>
                <c:pt idx="4109">
                  <c:v>0.88611990873617053</c:v>
                </c:pt>
                <c:pt idx="4110">
                  <c:v>0.8861448617798876</c:v>
                </c:pt>
                <c:pt idx="4111">
                  <c:v>0.88616981033441378</c:v>
                </c:pt>
                <c:pt idx="4112">
                  <c:v>0.88619475356506261</c:v>
                </c:pt>
                <c:pt idx="4113">
                  <c:v>0.88621968398232998</c:v>
                </c:pt>
                <c:pt idx="4114">
                  <c:v>0.88624460621077816</c:v>
                </c:pt>
                <c:pt idx="4115">
                  <c:v>0.88626952675632364</c:v>
                </c:pt>
                <c:pt idx="4116">
                  <c:v>0.8862944096309946</c:v>
                </c:pt>
                <c:pt idx="4117">
                  <c:v>0.88631928292946349</c:v>
                </c:pt>
                <c:pt idx="4118">
                  <c:v>0.88634414625695757</c:v>
                </c:pt>
                <c:pt idx="4119">
                  <c:v>0.88636900872721225</c:v>
                </c:pt>
                <c:pt idx="4120">
                  <c:v>0.88639385224811806</c:v>
                </c:pt>
                <c:pt idx="4121">
                  <c:v>0.88641869489237257</c:v>
                </c:pt>
                <c:pt idx="4122">
                  <c:v>0.88644351589961656</c:v>
                </c:pt>
                <c:pt idx="4123">
                  <c:v>0.88646833280116033</c:v>
                </c:pt>
                <c:pt idx="4124">
                  <c:v>0.8864931474468345</c:v>
                </c:pt>
                <c:pt idx="4125">
                  <c:v>0.88651796073897327</c:v>
                </c:pt>
                <c:pt idx="4126">
                  <c:v>0.88654277177523866</c:v>
                </c:pt>
                <c:pt idx="4127">
                  <c:v>0.88656758217986431</c:v>
                </c:pt>
                <c:pt idx="4128">
                  <c:v>0.8865923878020231</c:v>
                </c:pt>
                <c:pt idx="4129">
                  <c:v>0.88661718688214708</c:v>
                </c:pt>
                <c:pt idx="4130">
                  <c:v>0.88664198238084579</c:v>
                </c:pt>
                <c:pt idx="4131">
                  <c:v>0.88666677446774256</c:v>
                </c:pt>
                <c:pt idx="4132">
                  <c:v>0.8866915656974117</c:v>
                </c:pt>
                <c:pt idx="4133">
                  <c:v>0.88671634788372056</c:v>
                </c:pt>
                <c:pt idx="4134">
                  <c:v>0.88674112765354074</c:v>
                </c:pt>
                <c:pt idx="4135">
                  <c:v>0.88676590701097469</c:v>
                </c:pt>
                <c:pt idx="4136">
                  <c:v>0.88679068586941434</c:v>
                </c:pt>
                <c:pt idx="4137">
                  <c:v>0.88681546094700447</c:v>
                </c:pt>
                <c:pt idx="4138">
                  <c:v>0.88684022815474262</c:v>
                </c:pt>
                <c:pt idx="4139">
                  <c:v>0.88686499462661328</c:v>
                </c:pt>
                <c:pt idx="4140">
                  <c:v>0.88688974881478344</c:v>
                </c:pt>
                <c:pt idx="4141">
                  <c:v>0.88691449404621958</c:v>
                </c:pt>
                <c:pt idx="4142">
                  <c:v>0.88693923560148435</c:v>
                </c:pt>
                <c:pt idx="4143">
                  <c:v>0.88696396730758087</c:v>
                </c:pt>
                <c:pt idx="4144">
                  <c:v>0.88698869891893517</c:v>
                </c:pt>
                <c:pt idx="4145">
                  <c:v>0.88701342761569668</c:v>
                </c:pt>
                <c:pt idx="4146">
                  <c:v>0.88703815518451967</c:v>
                </c:pt>
                <c:pt idx="4147">
                  <c:v>0.88706287192513356</c:v>
                </c:pt>
                <c:pt idx="4148">
                  <c:v>0.8870875883950381</c:v>
                </c:pt>
                <c:pt idx="4149">
                  <c:v>0.88711230301512956</c:v>
                </c:pt>
                <c:pt idx="4150">
                  <c:v>0.88713701677798851</c:v>
                </c:pt>
                <c:pt idx="4151">
                  <c:v>0.88716172936778859</c:v>
                </c:pt>
                <c:pt idx="4152">
                  <c:v>0.8871864376037476</c:v>
                </c:pt>
                <c:pt idx="4153">
                  <c:v>0.88721114472529627</c:v>
                </c:pt>
                <c:pt idx="4154">
                  <c:v>0.88723585108888725</c:v>
                </c:pt>
                <c:pt idx="4155">
                  <c:v>0.88726054842895075</c:v>
                </c:pt>
                <c:pt idx="4156">
                  <c:v>0.88728524550734456</c:v>
                </c:pt>
                <c:pt idx="4157">
                  <c:v>0.88730992579298507</c:v>
                </c:pt>
                <c:pt idx="4158">
                  <c:v>0.88733460508604756</c:v>
                </c:pt>
                <c:pt idx="4159">
                  <c:v>0.88735927680432214</c:v>
                </c:pt>
                <c:pt idx="4160">
                  <c:v>0.88738394346446936</c:v>
                </c:pt>
                <c:pt idx="4161">
                  <c:v>0.88740860442627167</c:v>
                </c:pt>
                <c:pt idx="4162">
                  <c:v>0.88743324983605032</c:v>
                </c:pt>
                <c:pt idx="4163">
                  <c:v>0.88745789515561058</c:v>
                </c:pt>
                <c:pt idx="4164">
                  <c:v>0.88748252423284235</c:v>
                </c:pt>
                <c:pt idx="4165">
                  <c:v>0.88750714216605142</c:v>
                </c:pt>
                <c:pt idx="4166">
                  <c:v>0.88753175874573209</c:v>
                </c:pt>
                <c:pt idx="4167">
                  <c:v>0.88755637469377135</c:v>
                </c:pt>
                <c:pt idx="4168">
                  <c:v>0.88758098802498497</c:v>
                </c:pt>
                <c:pt idx="4169">
                  <c:v>0.88760559941615291</c:v>
                </c:pt>
                <c:pt idx="4170">
                  <c:v>0.88763020652115165</c:v>
                </c:pt>
                <c:pt idx="4171">
                  <c:v>0.88765481362615384</c:v>
                </c:pt>
                <c:pt idx="4172">
                  <c:v>0.88767940429031877</c:v>
                </c:pt>
                <c:pt idx="4173">
                  <c:v>0.88770398499433356</c:v>
                </c:pt>
                <c:pt idx="4174">
                  <c:v>0.88772856045389603</c:v>
                </c:pt>
                <c:pt idx="4175">
                  <c:v>0.88775313525473187</c:v>
                </c:pt>
                <c:pt idx="4176">
                  <c:v>0.88777770563405389</c:v>
                </c:pt>
                <c:pt idx="4177">
                  <c:v>0.88780227497567255</c:v>
                </c:pt>
                <c:pt idx="4178">
                  <c:v>0.88782683754966063</c:v>
                </c:pt>
                <c:pt idx="4179">
                  <c:v>0.88785139917618061</c:v>
                </c:pt>
                <c:pt idx="4180">
                  <c:v>0.88787595940405661</c:v>
                </c:pt>
                <c:pt idx="4181">
                  <c:v>0.8879005183686417</c:v>
                </c:pt>
                <c:pt idx="4182">
                  <c:v>0.88792507313729563</c:v>
                </c:pt>
                <c:pt idx="4183">
                  <c:v>0.88794962698104063</c:v>
                </c:pt>
                <c:pt idx="4184">
                  <c:v>0.88797416902654858</c:v>
                </c:pt>
                <c:pt idx="4185">
                  <c:v>0.88799871057802482</c:v>
                </c:pt>
                <c:pt idx="4186">
                  <c:v>0.88802321310688681</c:v>
                </c:pt>
                <c:pt idx="4187">
                  <c:v>0.88804771414054862</c:v>
                </c:pt>
                <c:pt idx="4188">
                  <c:v>0.88807220822611466</c:v>
                </c:pt>
                <c:pt idx="4189">
                  <c:v>0.88809669441611161</c:v>
                </c:pt>
                <c:pt idx="4190">
                  <c:v>0.88812118003627349</c:v>
                </c:pt>
                <c:pt idx="4191">
                  <c:v>0.88814565837582415</c:v>
                </c:pt>
                <c:pt idx="4192">
                  <c:v>0.88817013247431664</c:v>
                </c:pt>
                <c:pt idx="4193">
                  <c:v>0.88819460120382665</c:v>
                </c:pt>
                <c:pt idx="4194">
                  <c:v>0.88821906250428262</c:v>
                </c:pt>
                <c:pt idx="4195">
                  <c:v>0.88824351981905458</c:v>
                </c:pt>
                <c:pt idx="4196">
                  <c:v>0.88826795723699359</c:v>
                </c:pt>
                <c:pt idx="4197">
                  <c:v>0.88829238672100896</c:v>
                </c:pt>
                <c:pt idx="4198">
                  <c:v>0.8883168133558611</c:v>
                </c:pt>
                <c:pt idx="4199">
                  <c:v>0.88834122645545088</c:v>
                </c:pt>
                <c:pt idx="4200">
                  <c:v>0.88836563831655668</c:v>
                </c:pt>
                <c:pt idx="4201">
                  <c:v>0.88839003560380414</c:v>
                </c:pt>
                <c:pt idx="4202">
                  <c:v>0.88841443146848664</c:v>
                </c:pt>
                <c:pt idx="4203">
                  <c:v>0.88843882122425422</c:v>
                </c:pt>
                <c:pt idx="4204">
                  <c:v>0.88846319999841605</c:v>
                </c:pt>
                <c:pt idx="4205">
                  <c:v>0.88848757476659856</c:v>
                </c:pt>
                <c:pt idx="4206">
                  <c:v>0.88851194888462648</c:v>
                </c:pt>
                <c:pt idx="4207">
                  <c:v>0.88853631907743347</c:v>
                </c:pt>
                <c:pt idx="4208">
                  <c:v>0.88856068254773457</c:v>
                </c:pt>
                <c:pt idx="4209">
                  <c:v>0.88858502887336144</c:v>
                </c:pt>
                <c:pt idx="4210">
                  <c:v>0.88860937443199761</c:v>
                </c:pt>
                <c:pt idx="4211">
                  <c:v>0.88863371353882681</c:v>
                </c:pt>
                <c:pt idx="4212">
                  <c:v>0.88865804723380226</c:v>
                </c:pt>
                <c:pt idx="4213">
                  <c:v>0.8886823726700086</c:v>
                </c:pt>
                <c:pt idx="4214">
                  <c:v>0.88870665312403363</c:v>
                </c:pt>
                <c:pt idx="4215">
                  <c:v>0.88873092604343062</c:v>
                </c:pt>
                <c:pt idx="4216">
                  <c:v>0.88875519476689624</c:v>
                </c:pt>
                <c:pt idx="4217">
                  <c:v>0.88877945821161064</c:v>
                </c:pt>
                <c:pt idx="4218">
                  <c:v>0.8888037133998189</c:v>
                </c:pt>
                <c:pt idx="4219">
                  <c:v>0.8888279501349462</c:v>
                </c:pt>
                <c:pt idx="4220">
                  <c:v>0.88885217852333342</c:v>
                </c:pt>
                <c:pt idx="4221">
                  <c:v>0.88887640664101564</c:v>
                </c:pt>
                <c:pt idx="4222">
                  <c:v>0.88890062347931365</c:v>
                </c:pt>
                <c:pt idx="4223">
                  <c:v>0.88892482849681564</c:v>
                </c:pt>
                <c:pt idx="4224">
                  <c:v>0.88894902719786362</c:v>
                </c:pt>
                <c:pt idx="4225">
                  <c:v>0.88897322102621557</c:v>
                </c:pt>
                <c:pt idx="4226">
                  <c:v>0.88899740736505861</c:v>
                </c:pt>
                <c:pt idx="4227">
                  <c:v>0.8890215867557999</c:v>
                </c:pt>
                <c:pt idx="4228">
                  <c:v>0.88904576163479065</c:v>
                </c:pt>
                <c:pt idx="4229">
                  <c:v>0.88906993520536648</c:v>
                </c:pt>
                <c:pt idx="4230">
                  <c:v>0.88909409149592866</c:v>
                </c:pt>
                <c:pt idx="4231">
                  <c:v>0.88911822937853568</c:v>
                </c:pt>
                <c:pt idx="4232">
                  <c:v>0.8891423590948675</c:v>
                </c:pt>
                <c:pt idx="4233">
                  <c:v>0.88916647809804106</c:v>
                </c:pt>
                <c:pt idx="4234">
                  <c:v>0.88919058869626433</c:v>
                </c:pt>
                <c:pt idx="4235">
                  <c:v>0.8892146955831266</c:v>
                </c:pt>
                <c:pt idx="4236">
                  <c:v>0.8892387973717033</c:v>
                </c:pt>
                <c:pt idx="4237">
                  <c:v>0.88926288084255278</c:v>
                </c:pt>
                <c:pt idx="4238">
                  <c:v>0.88928696038819044</c:v>
                </c:pt>
                <c:pt idx="4239">
                  <c:v>0.88931102472920676</c:v>
                </c:pt>
                <c:pt idx="4240">
                  <c:v>0.88933508600223465</c:v>
                </c:pt>
                <c:pt idx="4241">
                  <c:v>0.88935914525445237</c:v>
                </c:pt>
                <c:pt idx="4242">
                  <c:v>0.88938320296319484</c:v>
                </c:pt>
                <c:pt idx="4243">
                  <c:v>0.8894072603561145</c:v>
                </c:pt>
                <c:pt idx="4244">
                  <c:v>0.8894313116139515</c:v>
                </c:pt>
                <c:pt idx="4245">
                  <c:v>0.88945533877812111</c:v>
                </c:pt>
                <c:pt idx="4246">
                  <c:v>0.88947935953560031</c:v>
                </c:pt>
                <c:pt idx="4247">
                  <c:v>0.88950337763114451</c:v>
                </c:pt>
                <c:pt idx="4248">
                  <c:v>0.8895273952755135</c:v>
                </c:pt>
                <c:pt idx="4249">
                  <c:v>0.88955140871492477</c:v>
                </c:pt>
                <c:pt idx="4250">
                  <c:v>0.8895754200428424</c:v>
                </c:pt>
                <c:pt idx="4251">
                  <c:v>0.8895994292502315</c:v>
                </c:pt>
                <c:pt idx="4252">
                  <c:v>0.88962342523818794</c:v>
                </c:pt>
                <c:pt idx="4253">
                  <c:v>0.88964741513526668</c:v>
                </c:pt>
                <c:pt idx="4254">
                  <c:v>0.8896714032276487</c:v>
                </c:pt>
                <c:pt idx="4255">
                  <c:v>0.88969537679218802</c:v>
                </c:pt>
                <c:pt idx="4256">
                  <c:v>0.88971934363420524</c:v>
                </c:pt>
                <c:pt idx="4257">
                  <c:v>0.88974330531026857</c:v>
                </c:pt>
                <c:pt idx="4258">
                  <c:v>0.8897672613691997</c:v>
                </c:pt>
                <c:pt idx="4259">
                  <c:v>0.88979121697695462</c:v>
                </c:pt>
                <c:pt idx="4260">
                  <c:v>0.88981515679357603</c:v>
                </c:pt>
                <c:pt idx="4261">
                  <c:v>0.88983909363243063</c:v>
                </c:pt>
                <c:pt idx="4262">
                  <c:v>0.88986303006523149</c:v>
                </c:pt>
                <c:pt idx="4263">
                  <c:v>0.8898869649189145</c:v>
                </c:pt>
                <c:pt idx="4264">
                  <c:v>0.88991089526085343</c:v>
                </c:pt>
                <c:pt idx="4265">
                  <c:v>0.8899348159932029</c:v>
                </c:pt>
                <c:pt idx="4266">
                  <c:v>0.8899587297769963</c:v>
                </c:pt>
                <c:pt idx="4267">
                  <c:v>0.88998263079253459</c:v>
                </c:pt>
                <c:pt idx="4268">
                  <c:v>0.89000652273944447</c:v>
                </c:pt>
                <c:pt idx="4269">
                  <c:v>0.89003039931751549</c:v>
                </c:pt>
                <c:pt idx="4270">
                  <c:v>0.89005427087129829</c:v>
                </c:pt>
                <c:pt idx="4271">
                  <c:v>0.89007814156784759</c:v>
                </c:pt>
                <c:pt idx="4272">
                  <c:v>0.89010201052240867</c:v>
                </c:pt>
                <c:pt idx="4273">
                  <c:v>0.89012587905331664</c:v>
                </c:pt>
                <c:pt idx="4274">
                  <c:v>0.89014974496740629</c:v>
                </c:pt>
                <c:pt idx="4275">
                  <c:v>0.89017360537715651</c:v>
                </c:pt>
                <c:pt idx="4276">
                  <c:v>0.89019744945435897</c:v>
                </c:pt>
                <c:pt idx="4277">
                  <c:v>0.89022128550063928</c:v>
                </c:pt>
                <c:pt idx="4278">
                  <c:v>0.89024510692883763</c:v>
                </c:pt>
                <c:pt idx="4279">
                  <c:v>0.89026892546951319</c:v>
                </c:pt>
                <c:pt idx="4280">
                  <c:v>0.8902927314553315</c:v>
                </c:pt>
                <c:pt idx="4281">
                  <c:v>0.89031653546816047</c:v>
                </c:pt>
                <c:pt idx="4282">
                  <c:v>0.89034033514970568</c:v>
                </c:pt>
                <c:pt idx="4283">
                  <c:v>0.89036413469589804</c:v>
                </c:pt>
                <c:pt idx="4284">
                  <c:v>0.89038793419697249</c:v>
                </c:pt>
                <c:pt idx="4285">
                  <c:v>0.89041173257010964</c:v>
                </c:pt>
                <c:pt idx="4286">
                  <c:v>0.89043552778501756</c:v>
                </c:pt>
                <c:pt idx="4287">
                  <c:v>0.89045932277433937</c:v>
                </c:pt>
                <c:pt idx="4288">
                  <c:v>0.89048311431668059</c:v>
                </c:pt>
                <c:pt idx="4289">
                  <c:v>0.89050689125898652</c:v>
                </c:pt>
                <c:pt idx="4290">
                  <c:v>0.89053066662217961</c:v>
                </c:pt>
                <c:pt idx="4291">
                  <c:v>0.89055444139884332</c:v>
                </c:pt>
                <c:pt idx="4292">
                  <c:v>0.89057820629476692</c:v>
                </c:pt>
                <c:pt idx="4293">
                  <c:v>0.89060197024322263</c:v>
                </c:pt>
                <c:pt idx="4294">
                  <c:v>0.89062573376306164</c:v>
                </c:pt>
                <c:pt idx="4295">
                  <c:v>0.89064949491422885</c:v>
                </c:pt>
                <c:pt idx="4296">
                  <c:v>0.89067325322299262</c:v>
                </c:pt>
                <c:pt idx="4297">
                  <c:v>0.89069701022335079</c:v>
                </c:pt>
                <c:pt idx="4298">
                  <c:v>0.8907207534177346</c:v>
                </c:pt>
                <c:pt idx="4299">
                  <c:v>0.89074449282224932</c:v>
                </c:pt>
                <c:pt idx="4300">
                  <c:v>0.89076821494674729</c:v>
                </c:pt>
                <c:pt idx="4301">
                  <c:v>0.89079193066456175</c:v>
                </c:pt>
                <c:pt idx="4302">
                  <c:v>0.89081564263760693</c:v>
                </c:pt>
                <c:pt idx="4303">
                  <c:v>0.89083934072798832</c:v>
                </c:pt>
                <c:pt idx="4304">
                  <c:v>0.8908630274352235</c:v>
                </c:pt>
                <c:pt idx="4305">
                  <c:v>0.89088670651759061</c:v>
                </c:pt>
                <c:pt idx="4306">
                  <c:v>0.89091036953811431</c:v>
                </c:pt>
                <c:pt idx="4307">
                  <c:v>0.89093402822735446</c:v>
                </c:pt>
                <c:pt idx="4308">
                  <c:v>0.89095768623983163</c:v>
                </c:pt>
                <c:pt idx="4309">
                  <c:v>0.89098133667256263</c:v>
                </c:pt>
                <c:pt idx="4310">
                  <c:v>0.89100498137536188</c:v>
                </c:pt>
                <c:pt idx="4311">
                  <c:v>0.89102862264923965</c:v>
                </c:pt>
                <c:pt idx="4312">
                  <c:v>0.89105225729082893</c:v>
                </c:pt>
                <c:pt idx="4313">
                  <c:v>0.89107588354056322</c:v>
                </c:pt>
                <c:pt idx="4314">
                  <c:v>0.89109950708323782</c:v>
                </c:pt>
                <c:pt idx="4315">
                  <c:v>0.89112312669933691</c:v>
                </c:pt>
                <c:pt idx="4316">
                  <c:v>0.89114673093170849</c:v>
                </c:pt>
                <c:pt idx="4317">
                  <c:v>0.89117033101326759</c:v>
                </c:pt>
                <c:pt idx="4318">
                  <c:v>0.8911939306436516</c:v>
                </c:pt>
                <c:pt idx="4319">
                  <c:v>0.89121751281354777</c:v>
                </c:pt>
                <c:pt idx="4320">
                  <c:v>0.89124109430668164</c:v>
                </c:pt>
                <c:pt idx="4321">
                  <c:v>0.89126467498769857</c:v>
                </c:pt>
                <c:pt idx="4322">
                  <c:v>0.8912882513374325</c:v>
                </c:pt>
                <c:pt idx="4323">
                  <c:v>0.8913118162273127</c:v>
                </c:pt>
                <c:pt idx="4324">
                  <c:v>0.89133538030507597</c:v>
                </c:pt>
                <c:pt idx="4325">
                  <c:v>0.89135894406701333</c:v>
                </c:pt>
                <c:pt idx="4326">
                  <c:v>0.89138249993338858</c:v>
                </c:pt>
                <c:pt idx="4327">
                  <c:v>0.89140605094420788</c:v>
                </c:pt>
                <c:pt idx="4328">
                  <c:v>0.89142959743741523</c:v>
                </c:pt>
                <c:pt idx="4329">
                  <c:v>0.89145313945269933</c:v>
                </c:pt>
                <c:pt idx="4330">
                  <c:v>0.89147668142287351</c:v>
                </c:pt>
                <c:pt idx="4331">
                  <c:v>0.89150022249069361</c:v>
                </c:pt>
                <c:pt idx="4332">
                  <c:v>0.89152375390335958</c:v>
                </c:pt>
                <c:pt idx="4333">
                  <c:v>0.89154728504531733</c:v>
                </c:pt>
                <c:pt idx="4334">
                  <c:v>0.89157081158529361</c:v>
                </c:pt>
                <c:pt idx="4335">
                  <c:v>0.89159433025225165</c:v>
                </c:pt>
                <c:pt idx="4336">
                  <c:v>0.89161783761727564</c:v>
                </c:pt>
                <c:pt idx="4337">
                  <c:v>0.89164133925236666</c:v>
                </c:pt>
                <c:pt idx="4338">
                  <c:v>0.89166482726196217</c:v>
                </c:pt>
                <c:pt idx="4339">
                  <c:v>0.89168830909045449</c:v>
                </c:pt>
                <c:pt idx="4340">
                  <c:v>0.89171178775620374</c:v>
                </c:pt>
                <c:pt idx="4341">
                  <c:v>0.89173525636075524</c:v>
                </c:pt>
                <c:pt idx="4342">
                  <c:v>0.89175872131528477</c:v>
                </c:pt>
                <c:pt idx="4343">
                  <c:v>0.89178218342741356</c:v>
                </c:pt>
                <c:pt idx="4344">
                  <c:v>0.89180564143385033</c:v>
                </c:pt>
                <c:pt idx="4345">
                  <c:v>0.89182909546993661</c:v>
                </c:pt>
                <c:pt idx="4346">
                  <c:v>0.89185254133975156</c:v>
                </c:pt>
                <c:pt idx="4347">
                  <c:v>0.89187598638617671</c:v>
                </c:pt>
                <c:pt idx="4348">
                  <c:v>0.89189943141003825</c:v>
                </c:pt>
                <c:pt idx="4349">
                  <c:v>0.89192286708328561</c:v>
                </c:pt>
                <c:pt idx="4350">
                  <c:v>0.89194629649422363</c:v>
                </c:pt>
                <c:pt idx="4351">
                  <c:v>0.8919696980586167</c:v>
                </c:pt>
                <c:pt idx="4352">
                  <c:v>0.89199309267491311</c:v>
                </c:pt>
                <c:pt idx="4353">
                  <c:v>0.89201648292607949</c:v>
                </c:pt>
                <c:pt idx="4354">
                  <c:v>0.8920398538556652</c:v>
                </c:pt>
                <c:pt idx="4355">
                  <c:v>0.89206322365731217</c:v>
                </c:pt>
                <c:pt idx="4356">
                  <c:v>0.89208658921790207</c:v>
                </c:pt>
                <c:pt idx="4357">
                  <c:v>0.89210994764993812</c:v>
                </c:pt>
                <c:pt idx="4358">
                  <c:v>0.89213330520217349</c:v>
                </c:pt>
                <c:pt idx="4359">
                  <c:v>0.8921566615136769</c:v>
                </c:pt>
                <c:pt idx="4360">
                  <c:v>0.89218000983937551</c:v>
                </c:pt>
                <c:pt idx="4361">
                  <c:v>0.89220335431880493</c:v>
                </c:pt>
                <c:pt idx="4362">
                  <c:v>0.89222669727551762</c:v>
                </c:pt>
                <c:pt idx="4363">
                  <c:v>0.89225003486324217</c:v>
                </c:pt>
                <c:pt idx="4364">
                  <c:v>0.89227336879644126</c:v>
                </c:pt>
                <c:pt idx="4365">
                  <c:v>0.89229669447314264</c:v>
                </c:pt>
                <c:pt idx="4366">
                  <c:v>0.89232001279567863</c:v>
                </c:pt>
                <c:pt idx="4367">
                  <c:v>0.89234332953910134</c:v>
                </c:pt>
                <c:pt idx="4368">
                  <c:v>0.89236662617634099</c:v>
                </c:pt>
                <c:pt idx="4369">
                  <c:v>0.89238991223984265</c:v>
                </c:pt>
                <c:pt idx="4370">
                  <c:v>0.89241319762657612</c:v>
                </c:pt>
                <c:pt idx="4371">
                  <c:v>0.89243647827596395</c:v>
                </c:pt>
                <c:pt idx="4372">
                  <c:v>0.89245975125538013</c:v>
                </c:pt>
                <c:pt idx="4373">
                  <c:v>0.89248301471499059</c:v>
                </c:pt>
                <c:pt idx="4374">
                  <c:v>0.89250627267026239</c:v>
                </c:pt>
                <c:pt idx="4375">
                  <c:v>0.89252951429298499</c:v>
                </c:pt>
                <c:pt idx="4376">
                  <c:v>0.89255275388541477</c:v>
                </c:pt>
                <c:pt idx="4377">
                  <c:v>0.89257598941727356</c:v>
                </c:pt>
                <c:pt idx="4378">
                  <c:v>0.89259921964781863</c:v>
                </c:pt>
                <c:pt idx="4379">
                  <c:v>0.89262244615616571</c:v>
                </c:pt>
                <c:pt idx="4380">
                  <c:v>0.89264566999355865</c:v>
                </c:pt>
                <c:pt idx="4381">
                  <c:v>0.89266889338879818</c:v>
                </c:pt>
                <c:pt idx="4382">
                  <c:v>0.89269210922232956</c:v>
                </c:pt>
                <c:pt idx="4383">
                  <c:v>0.8927153166459606</c:v>
                </c:pt>
                <c:pt idx="4384">
                  <c:v>0.89273851469416565</c:v>
                </c:pt>
                <c:pt idx="4385">
                  <c:v>0.89276170858433768</c:v>
                </c:pt>
                <c:pt idx="4386">
                  <c:v>0.8927849014801198</c:v>
                </c:pt>
                <c:pt idx="4387">
                  <c:v>0.89280808936785527</c:v>
                </c:pt>
                <c:pt idx="4388">
                  <c:v>0.89283127635324377</c:v>
                </c:pt>
                <c:pt idx="4389">
                  <c:v>0.89285445387522111</c:v>
                </c:pt>
                <c:pt idx="4390">
                  <c:v>0.89287762981538144</c:v>
                </c:pt>
                <c:pt idx="4391">
                  <c:v>0.89290079496387864</c:v>
                </c:pt>
                <c:pt idx="4392">
                  <c:v>0.89292394720875867</c:v>
                </c:pt>
                <c:pt idx="4393">
                  <c:v>0.89294709160319463</c:v>
                </c:pt>
                <c:pt idx="4394">
                  <c:v>0.89297023491479965</c:v>
                </c:pt>
                <c:pt idx="4395">
                  <c:v>0.89299337172947901</c:v>
                </c:pt>
                <c:pt idx="4396">
                  <c:v>0.89301650363492258</c:v>
                </c:pt>
                <c:pt idx="4397">
                  <c:v>0.89303962404486892</c:v>
                </c:pt>
                <c:pt idx="4398">
                  <c:v>0.8930627365141286</c:v>
                </c:pt>
                <c:pt idx="4399">
                  <c:v>0.89308584328053164</c:v>
                </c:pt>
                <c:pt idx="4400">
                  <c:v>0.89310894643753169</c:v>
                </c:pt>
                <c:pt idx="4401">
                  <c:v>0.89313204918847333</c:v>
                </c:pt>
                <c:pt idx="4402">
                  <c:v>0.89315513565198434</c:v>
                </c:pt>
                <c:pt idx="4403">
                  <c:v>0.89317822004008862</c:v>
                </c:pt>
                <c:pt idx="4404">
                  <c:v>0.89320130429284017</c:v>
                </c:pt>
                <c:pt idx="4405">
                  <c:v>0.89322434554858221</c:v>
                </c:pt>
                <c:pt idx="4406">
                  <c:v>0.89324738333026232</c:v>
                </c:pt>
                <c:pt idx="4407">
                  <c:v>0.89327041861289846</c:v>
                </c:pt>
                <c:pt idx="4408">
                  <c:v>0.89329345003300964</c:v>
                </c:pt>
                <c:pt idx="4409">
                  <c:v>0.89331646503033346</c:v>
                </c:pt>
                <c:pt idx="4410">
                  <c:v>0.89333947163580985</c:v>
                </c:pt>
                <c:pt idx="4411">
                  <c:v>0.89336247174434713</c:v>
                </c:pt>
                <c:pt idx="4412">
                  <c:v>0.89338545349006004</c:v>
                </c:pt>
                <c:pt idx="4413">
                  <c:v>0.89340843387457514</c:v>
                </c:pt>
                <c:pt idx="4414">
                  <c:v>0.89343141124388015</c:v>
                </c:pt>
                <c:pt idx="4415">
                  <c:v>0.89345438439919989</c:v>
                </c:pt>
                <c:pt idx="4416">
                  <c:v>0.8934773466595467</c:v>
                </c:pt>
                <c:pt idx="4417">
                  <c:v>0.89350030688418713</c:v>
                </c:pt>
                <c:pt idx="4418">
                  <c:v>0.89352325721680781</c:v>
                </c:pt>
                <c:pt idx="4419">
                  <c:v>0.89354619283073256</c:v>
                </c:pt>
                <c:pt idx="4420">
                  <c:v>0.89356912634579277</c:v>
                </c:pt>
                <c:pt idx="4421">
                  <c:v>0.89359205489791649</c:v>
                </c:pt>
                <c:pt idx="4422">
                  <c:v>0.89361498272817164</c:v>
                </c:pt>
                <c:pt idx="4423">
                  <c:v>0.8936379085506897</c:v>
                </c:pt>
                <c:pt idx="4424">
                  <c:v>0.89366082938771996</c:v>
                </c:pt>
                <c:pt idx="4425">
                  <c:v>0.89368374570171161</c:v>
                </c:pt>
                <c:pt idx="4426">
                  <c:v>0.89370665413142492</c:v>
                </c:pt>
                <c:pt idx="4427">
                  <c:v>0.89372956107224977</c:v>
                </c:pt>
                <c:pt idx="4428">
                  <c:v>0.89375246212975579</c:v>
                </c:pt>
                <c:pt idx="4429">
                  <c:v>0.89377535965094523</c:v>
                </c:pt>
                <c:pt idx="4430">
                  <c:v>0.89379824461953816</c:v>
                </c:pt>
                <c:pt idx="4431">
                  <c:v>0.89382111997808977</c:v>
                </c:pt>
                <c:pt idx="4432">
                  <c:v>0.89384398736888626</c:v>
                </c:pt>
                <c:pt idx="4433">
                  <c:v>0.89386685262110765</c:v>
                </c:pt>
                <c:pt idx="4434">
                  <c:v>0.89388971024846664</c:v>
                </c:pt>
                <c:pt idx="4435">
                  <c:v>0.89391256242562656</c:v>
                </c:pt>
                <c:pt idx="4436">
                  <c:v>0.89393540800660554</c:v>
                </c:pt>
                <c:pt idx="4437">
                  <c:v>0.8939582513317067</c:v>
                </c:pt>
                <c:pt idx="4438">
                  <c:v>0.89398108661235054</c:v>
                </c:pt>
                <c:pt idx="4439">
                  <c:v>0.89400391247696442</c:v>
                </c:pt>
                <c:pt idx="4440">
                  <c:v>0.89402673734899263</c:v>
                </c:pt>
                <c:pt idx="4441">
                  <c:v>0.89404955220492865</c:v>
                </c:pt>
                <c:pt idx="4442">
                  <c:v>0.894072338366108</c:v>
                </c:pt>
                <c:pt idx="4443">
                  <c:v>0.89409512056596907</c:v>
                </c:pt>
                <c:pt idx="4444">
                  <c:v>0.89411789589893642</c:v>
                </c:pt>
                <c:pt idx="4445">
                  <c:v>0.89414067123191254</c:v>
                </c:pt>
                <c:pt idx="4446">
                  <c:v>0.8941634372706716</c:v>
                </c:pt>
                <c:pt idx="4447">
                  <c:v>0.89418620212509525</c:v>
                </c:pt>
                <c:pt idx="4448">
                  <c:v>0.89420896599820832</c:v>
                </c:pt>
                <c:pt idx="4449">
                  <c:v>0.8942317003644602</c:v>
                </c:pt>
                <c:pt idx="4450">
                  <c:v>0.89425442522624321</c:v>
                </c:pt>
                <c:pt idx="4451">
                  <c:v>0.89427714650840961</c:v>
                </c:pt>
                <c:pt idx="4452">
                  <c:v>0.89429985452601912</c:v>
                </c:pt>
                <c:pt idx="4453">
                  <c:v>0.89432254864741856</c:v>
                </c:pt>
                <c:pt idx="4454">
                  <c:v>0.89434523496349405</c:v>
                </c:pt>
                <c:pt idx="4455">
                  <c:v>0.89436791735433352</c:v>
                </c:pt>
                <c:pt idx="4456">
                  <c:v>0.89439056952499996</c:v>
                </c:pt>
                <c:pt idx="4457">
                  <c:v>0.8944132095053543</c:v>
                </c:pt>
                <c:pt idx="4458">
                  <c:v>0.89443584781636487</c:v>
                </c:pt>
                <c:pt idx="4459">
                  <c:v>0.89445848504455838</c:v>
                </c:pt>
                <c:pt idx="4460">
                  <c:v>0.89448110882771559</c:v>
                </c:pt>
                <c:pt idx="4461">
                  <c:v>0.89450373125735261</c:v>
                </c:pt>
                <c:pt idx="4462">
                  <c:v>0.89452635116041257</c:v>
                </c:pt>
                <c:pt idx="4463">
                  <c:v>0.89454896651562021</c:v>
                </c:pt>
                <c:pt idx="4464">
                  <c:v>0.89457158113991886</c:v>
                </c:pt>
                <c:pt idx="4465">
                  <c:v>0.89459419472652257</c:v>
                </c:pt>
                <c:pt idx="4466">
                  <c:v>0.8946168081552105</c:v>
                </c:pt>
                <c:pt idx="4467">
                  <c:v>0.89463942061388035</c:v>
                </c:pt>
                <c:pt idx="4468">
                  <c:v>0.89466202887659996</c:v>
                </c:pt>
                <c:pt idx="4469">
                  <c:v>0.89468463398110465</c:v>
                </c:pt>
                <c:pt idx="4470">
                  <c:v>0.89470723795766849</c:v>
                </c:pt>
                <c:pt idx="4471">
                  <c:v>0.89472984184399762</c:v>
                </c:pt>
                <c:pt idx="4472">
                  <c:v>0.89475243372906155</c:v>
                </c:pt>
                <c:pt idx="4473">
                  <c:v>0.89477502426060063</c:v>
                </c:pt>
                <c:pt idx="4474">
                  <c:v>0.89479761461166762</c:v>
                </c:pt>
                <c:pt idx="4475">
                  <c:v>0.8948201950368766</c:v>
                </c:pt>
                <c:pt idx="4476">
                  <c:v>0.89484277117591959</c:v>
                </c:pt>
                <c:pt idx="4477">
                  <c:v>0.89486533829145554</c:v>
                </c:pt>
                <c:pt idx="4478">
                  <c:v>0.89488789706024707</c:v>
                </c:pt>
                <c:pt idx="4479">
                  <c:v>0.89491045582903839</c:v>
                </c:pt>
                <c:pt idx="4480">
                  <c:v>0.89493301459782981</c:v>
                </c:pt>
                <c:pt idx="4481">
                  <c:v>0.89495557332150744</c:v>
                </c:pt>
                <c:pt idx="4482">
                  <c:v>0.89497813200005993</c:v>
                </c:pt>
                <c:pt idx="4483">
                  <c:v>0.8950006891536435</c:v>
                </c:pt>
                <c:pt idx="4484">
                  <c:v>0.89502324521538268</c:v>
                </c:pt>
                <c:pt idx="4485">
                  <c:v>0.89504580109665166</c:v>
                </c:pt>
                <c:pt idx="4486">
                  <c:v>0.89506835418063257</c:v>
                </c:pt>
                <c:pt idx="4487">
                  <c:v>0.89509090455756268</c:v>
                </c:pt>
                <c:pt idx="4488">
                  <c:v>0.8951134543028465</c:v>
                </c:pt>
                <c:pt idx="4489">
                  <c:v>0.89513600404813043</c:v>
                </c:pt>
                <c:pt idx="4490">
                  <c:v>0.89515855124427368</c:v>
                </c:pt>
                <c:pt idx="4491">
                  <c:v>0.89518109828250503</c:v>
                </c:pt>
                <c:pt idx="4492">
                  <c:v>0.89520364459885604</c:v>
                </c:pt>
                <c:pt idx="4493">
                  <c:v>0.89522618865932957</c:v>
                </c:pt>
                <c:pt idx="4494">
                  <c:v>0.89524873028345764</c:v>
                </c:pt>
                <c:pt idx="4495">
                  <c:v>0.89527127127593886</c:v>
                </c:pt>
                <c:pt idx="4496">
                  <c:v>0.89529381190748014</c:v>
                </c:pt>
                <c:pt idx="4497">
                  <c:v>0.89531635019290257</c:v>
                </c:pt>
                <c:pt idx="4498">
                  <c:v>0.89533888707969511</c:v>
                </c:pt>
                <c:pt idx="4499">
                  <c:v>0.89536142270318975</c:v>
                </c:pt>
                <c:pt idx="4500">
                  <c:v>0.89538395751456867</c:v>
                </c:pt>
                <c:pt idx="4501">
                  <c:v>0.89540649047612852</c:v>
                </c:pt>
                <c:pt idx="4502">
                  <c:v>0.89542902132618774</c:v>
                </c:pt>
                <c:pt idx="4503">
                  <c:v>0.89545155212210581</c:v>
                </c:pt>
                <c:pt idx="4504">
                  <c:v>0.89547408174496113</c:v>
                </c:pt>
                <c:pt idx="4505">
                  <c:v>0.89549660802913222</c:v>
                </c:pt>
                <c:pt idx="4506">
                  <c:v>0.89551913392212756</c:v>
                </c:pt>
                <c:pt idx="4507">
                  <c:v>0.89554165930394114</c:v>
                </c:pt>
                <c:pt idx="4508">
                  <c:v>0.8955641819786968</c:v>
                </c:pt>
                <c:pt idx="4509">
                  <c:v>0.89558669923935452</c:v>
                </c:pt>
                <c:pt idx="4510">
                  <c:v>0.89560921289061735</c:v>
                </c:pt>
                <c:pt idx="4511">
                  <c:v>0.89563172654186685</c:v>
                </c:pt>
                <c:pt idx="4512">
                  <c:v>0.89565423757630813</c:v>
                </c:pt>
                <c:pt idx="4513">
                  <c:v>0.89567674599391922</c:v>
                </c:pt>
                <c:pt idx="4514">
                  <c:v>0.89569925382501925</c:v>
                </c:pt>
                <c:pt idx="4515">
                  <c:v>0.8957217602574622</c:v>
                </c:pt>
                <c:pt idx="4516">
                  <c:v>0.89574426420844921</c:v>
                </c:pt>
                <c:pt idx="4517">
                  <c:v>0.8957667631964995</c:v>
                </c:pt>
                <c:pt idx="4518">
                  <c:v>0.89578926209431864</c:v>
                </c:pt>
                <c:pt idx="4519">
                  <c:v>0.89581175977396021</c:v>
                </c:pt>
                <c:pt idx="4520">
                  <c:v>0.89583425537820283</c:v>
                </c:pt>
                <c:pt idx="4521">
                  <c:v>0.8958567464706878</c:v>
                </c:pt>
                <c:pt idx="4522">
                  <c:v>0.89587923184452911</c:v>
                </c:pt>
                <c:pt idx="4523">
                  <c:v>0.89590171621450376</c:v>
                </c:pt>
                <c:pt idx="4524">
                  <c:v>0.89592419232795939</c:v>
                </c:pt>
                <c:pt idx="4525">
                  <c:v>0.89594666771954123</c:v>
                </c:pt>
                <c:pt idx="4526">
                  <c:v>0.89596912718463251</c:v>
                </c:pt>
                <c:pt idx="4527">
                  <c:v>0.89599158642414012</c:v>
                </c:pt>
                <c:pt idx="4528">
                  <c:v>0.89601404142259089</c:v>
                </c:pt>
                <c:pt idx="4529">
                  <c:v>0.8960364916746808</c:v>
                </c:pt>
                <c:pt idx="4530">
                  <c:v>0.89605893516816371</c:v>
                </c:pt>
                <c:pt idx="4531">
                  <c:v>0.89608137663135734</c:v>
                </c:pt>
                <c:pt idx="4532">
                  <c:v>0.89610381737267064</c:v>
                </c:pt>
                <c:pt idx="4533">
                  <c:v>0.89612625726352235</c:v>
                </c:pt>
                <c:pt idx="4534">
                  <c:v>0.89614869466613745</c:v>
                </c:pt>
                <c:pt idx="4535">
                  <c:v>0.8961711234964167</c:v>
                </c:pt>
                <c:pt idx="4536">
                  <c:v>0.89619354113754957</c:v>
                </c:pt>
                <c:pt idx="4537">
                  <c:v>0.89621595803875642</c:v>
                </c:pt>
                <c:pt idx="4538">
                  <c:v>0.89623837243142745</c:v>
                </c:pt>
                <c:pt idx="4539">
                  <c:v>0.89626078474868764</c:v>
                </c:pt>
                <c:pt idx="4540">
                  <c:v>0.89628319688548619</c:v>
                </c:pt>
                <c:pt idx="4541">
                  <c:v>0.89630559187761027</c:v>
                </c:pt>
                <c:pt idx="4542">
                  <c:v>0.89632798628321808</c:v>
                </c:pt>
                <c:pt idx="4543">
                  <c:v>0.89635037631512604</c:v>
                </c:pt>
                <c:pt idx="4544">
                  <c:v>0.89637276309586356</c:v>
                </c:pt>
                <c:pt idx="4545">
                  <c:v>0.89639514865842873</c:v>
                </c:pt>
                <c:pt idx="4546">
                  <c:v>0.8964175336344653</c:v>
                </c:pt>
                <c:pt idx="4547">
                  <c:v>0.89643991361148301</c:v>
                </c:pt>
                <c:pt idx="4548">
                  <c:v>0.89646229010541756</c:v>
                </c:pt>
                <c:pt idx="4549">
                  <c:v>0.8964846638923013</c:v>
                </c:pt>
                <c:pt idx="4550">
                  <c:v>0.8965070333027918</c:v>
                </c:pt>
                <c:pt idx="4551">
                  <c:v>0.89652940121312064</c:v>
                </c:pt>
                <c:pt idx="4552">
                  <c:v>0.89655176692396366</c:v>
                </c:pt>
                <c:pt idx="4553">
                  <c:v>0.89657412072559051</c:v>
                </c:pt>
                <c:pt idx="4554">
                  <c:v>0.89659647082577087</c:v>
                </c:pt>
                <c:pt idx="4555">
                  <c:v>0.89661882081451061</c:v>
                </c:pt>
                <c:pt idx="4556">
                  <c:v>0.89664116554570361</c:v>
                </c:pt>
                <c:pt idx="4557">
                  <c:v>0.89666350812027851</c:v>
                </c:pt>
                <c:pt idx="4558">
                  <c:v>0.89668585032489789</c:v>
                </c:pt>
                <c:pt idx="4559">
                  <c:v>0.89670819232647636</c:v>
                </c:pt>
                <c:pt idx="4560">
                  <c:v>0.89673052230422989</c:v>
                </c:pt>
                <c:pt idx="4561">
                  <c:v>0.8967528419500721</c:v>
                </c:pt>
                <c:pt idx="4562">
                  <c:v>0.89677515708416455</c:v>
                </c:pt>
                <c:pt idx="4563">
                  <c:v>0.89679747036843482</c:v>
                </c:pt>
                <c:pt idx="4564">
                  <c:v>0.89681977970491356</c:v>
                </c:pt>
                <c:pt idx="4565">
                  <c:v>0.89684208357090001</c:v>
                </c:pt>
                <c:pt idx="4566">
                  <c:v>0.8968643848087845</c:v>
                </c:pt>
                <c:pt idx="4567">
                  <c:v>0.89688668009115657</c:v>
                </c:pt>
                <c:pt idx="4568">
                  <c:v>0.89690897000454184</c:v>
                </c:pt>
                <c:pt idx="4569">
                  <c:v>0.89693125806811258</c:v>
                </c:pt>
                <c:pt idx="4570">
                  <c:v>0.89695354613167366</c:v>
                </c:pt>
                <c:pt idx="4571">
                  <c:v>0.89697583083398746</c:v>
                </c:pt>
                <c:pt idx="4572">
                  <c:v>0.89699811370903204</c:v>
                </c:pt>
                <c:pt idx="4573">
                  <c:v>0.89702039274909062</c:v>
                </c:pt>
                <c:pt idx="4574">
                  <c:v>0.89704267075144539</c:v>
                </c:pt>
                <c:pt idx="4575">
                  <c:v>0.89706494631745337</c:v>
                </c:pt>
                <c:pt idx="4576">
                  <c:v>0.89708721831918081</c:v>
                </c:pt>
                <c:pt idx="4577">
                  <c:v>0.89710948833572679</c:v>
                </c:pt>
                <c:pt idx="4578">
                  <c:v>0.89713175821692459</c:v>
                </c:pt>
                <c:pt idx="4579">
                  <c:v>0.89715402372172159</c:v>
                </c:pt>
                <c:pt idx="4580">
                  <c:v>0.89717627749595941</c:v>
                </c:pt>
                <c:pt idx="4581">
                  <c:v>0.89719851511811965</c:v>
                </c:pt>
                <c:pt idx="4582">
                  <c:v>0.89722074760319925</c:v>
                </c:pt>
                <c:pt idx="4583">
                  <c:v>0.89724297250220753</c:v>
                </c:pt>
                <c:pt idx="4584">
                  <c:v>0.8972651960476945</c:v>
                </c:pt>
                <c:pt idx="4585">
                  <c:v>0.89728741688612967</c:v>
                </c:pt>
                <c:pt idx="4586">
                  <c:v>0.89730963564916155</c:v>
                </c:pt>
                <c:pt idx="4587">
                  <c:v>0.89733185374895807</c:v>
                </c:pt>
                <c:pt idx="4588">
                  <c:v>0.89735406407500651</c:v>
                </c:pt>
                <c:pt idx="4589">
                  <c:v>0.8973762712644846</c:v>
                </c:pt>
                <c:pt idx="4590">
                  <c:v>0.89739847540943063</c:v>
                </c:pt>
                <c:pt idx="4591">
                  <c:v>0.8974206777496746</c:v>
                </c:pt>
                <c:pt idx="4592">
                  <c:v>0.8974428772475147</c:v>
                </c:pt>
                <c:pt idx="4593">
                  <c:v>0.89746507507600459</c:v>
                </c:pt>
                <c:pt idx="4594">
                  <c:v>0.89748727042303111</c:v>
                </c:pt>
                <c:pt idx="4595">
                  <c:v>0.89750946148389465</c:v>
                </c:pt>
                <c:pt idx="4596">
                  <c:v>0.89753165209358343</c:v>
                </c:pt>
                <c:pt idx="4597">
                  <c:v>0.89755384243255543</c:v>
                </c:pt>
                <c:pt idx="4598">
                  <c:v>0.89757603159847965</c:v>
                </c:pt>
                <c:pt idx="4599">
                  <c:v>0.89759821814758944</c:v>
                </c:pt>
                <c:pt idx="4600">
                  <c:v>0.89762040433575163</c:v>
                </c:pt>
                <c:pt idx="4601">
                  <c:v>0.89764258163576238</c:v>
                </c:pt>
                <c:pt idx="4602">
                  <c:v>0.89766475392772649</c:v>
                </c:pt>
                <c:pt idx="4603">
                  <c:v>0.89768692116652649</c:v>
                </c:pt>
                <c:pt idx="4604">
                  <c:v>0.89770907838923464</c:v>
                </c:pt>
                <c:pt idx="4605">
                  <c:v>0.89773123520588793</c:v>
                </c:pt>
                <c:pt idx="4606">
                  <c:v>0.89775338110408798</c:v>
                </c:pt>
                <c:pt idx="4607">
                  <c:v>0.89777552343801226</c:v>
                </c:pt>
                <c:pt idx="4608">
                  <c:v>0.89779766171134856</c:v>
                </c:pt>
                <c:pt idx="4609">
                  <c:v>0.8978197943449977</c:v>
                </c:pt>
                <c:pt idx="4610">
                  <c:v>0.89784190148723753</c:v>
                </c:pt>
                <c:pt idx="4611">
                  <c:v>0.89786400813318923</c:v>
                </c:pt>
                <c:pt idx="4612">
                  <c:v>0.8978861132451359</c:v>
                </c:pt>
                <c:pt idx="4613">
                  <c:v>0.8979082163705675</c:v>
                </c:pt>
                <c:pt idx="4614">
                  <c:v>0.89793031647446664</c:v>
                </c:pt>
                <c:pt idx="4615">
                  <c:v>0.8979524127885018</c:v>
                </c:pt>
                <c:pt idx="4616">
                  <c:v>0.89797450684665159</c:v>
                </c:pt>
                <c:pt idx="4617">
                  <c:v>0.89799659729540282</c:v>
                </c:pt>
                <c:pt idx="4618">
                  <c:v>0.89801867696106252</c:v>
                </c:pt>
                <c:pt idx="4619">
                  <c:v>0.8980407470618047</c:v>
                </c:pt>
                <c:pt idx="4620">
                  <c:v>0.89806281526760956</c:v>
                </c:pt>
                <c:pt idx="4621">
                  <c:v>0.89808487878119103</c:v>
                </c:pt>
                <c:pt idx="4622">
                  <c:v>0.89810694125706336</c:v>
                </c:pt>
                <c:pt idx="4623">
                  <c:v>0.89812900373294657</c:v>
                </c:pt>
                <c:pt idx="4624">
                  <c:v>0.89815106331273031</c:v>
                </c:pt>
                <c:pt idx="4625">
                  <c:v>0.89817312014891559</c:v>
                </c:pt>
                <c:pt idx="4626">
                  <c:v>0.89819517396222659</c:v>
                </c:pt>
                <c:pt idx="4627">
                  <c:v>0.89821722655736358</c:v>
                </c:pt>
                <c:pt idx="4628">
                  <c:v>0.89823927719440388</c:v>
                </c:pt>
                <c:pt idx="4629">
                  <c:v>0.8982613116252165</c:v>
                </c:pt>
                <c:pt idx="4630">
                  <c:v>0.8982833452258705</c:v>
                </c:pt>
                <c:pt idx="4631">
                  <c:v>0.89830537562318424</c:v>
                </c:pt>
                <c:pt idx="4632">
                  <c:v>0.89832740033567871</c:v>
                </c:pt>
                <c:pt idx="4633">
                  <c:v>0.89834942049130662</c:v>
                </c:pt>
                <c:pt idx="4634">
                  <c:v>0.89837143902270267</c:v>
                </c:pt>
                <c:pt idx="4635">
                  <c:v>0.89839343323574661</c:v>
                </c:pt>
                <c:pt idx="4636">
                  <c:v>0.89841541946298553</c:v>
                </c:pt>
                <c:pt idx="4637">
                  <c:v>0.89843739671183098</c:v>
                </c:pt>
                <c:pt idx="4638">
                  <c:v>0.89845936895263123</c:v>
                </c:pt>
                <c:pt idx="4639">
                  <c:v>0.89848132160250349</c:v>
                </c:pt>
                <c:pt idx="4640">
                  <c:v>0.8985032735404147</c:v>
                </c:pt>
                <c:pt idx="4641">
                  <c:v>0.89852522200427565</c:v>
                </c:pt>
                <c:pt idx="4642">
                  <c:v>0.89854716266280144</c:v>
                </c:pt>
                <c:pt idx="4643">
                  <c:v>0.89856909808769359</c:v>
                </c:pt>
                <c:pt idx="4644">
                  <c:v>0.89859102985806516</c:v>
                </c:pt>
                <c:pt idx="4645">
                  <c:v>0.89861294468680142</c:v>
                </c:pt>
                <c:pt idx="4646">
                  <c:v>0.89863485935762621</c:v>
                </c:pt>
                <c:pt idx="4647">
                  <c:v>0.8986567686594642</c:v>
                </c:pt>
                <c:pt idx="4648">
                  <c:v>0.89867867660778433</c:v>
                </c:pt>
                <c:pt idx="4649">
                  <c:v>0.89870057972851114</c:v>
                </c:pt>
                <c:pt idx="4650">
                  <c:v>0.89872248163107282</c:v>
                </c:pt>
                <c:pt idx="4651">
                  <c:v>0.89874438322909544</c:v>
                </c:pt>
                <c:pt idx="4652">
                  <c:v>0.89876627137080389</c:v>
                </c:pt>
                <c:pt idx="4653">
                  <c:v>0.8987881571664047</c:v>
                </c:pt>
                <c:pt idx="4654">
                  <c:v>0.89881003628461065</c:v>
                </c:pt>
                <c:pt idx="4655">
                  <c:v>0.89883191520429795</c:v>
                </c:pt>
                <c:pt idx="4656">
                  <c:v>0.89885379157664957</c:v>
                </c:pt>
                <c:pt idx="4657">
                  <c:v>0.89887566654404638</c:v>
                </c:pt>
                <c:pt idx="4658">
                  <c:v>0.89889754074443529</c:v>
                </c:pt>
                <c:pt idx="4659">
                  <c:v>0.89891940226680511</c:v>
                </c:pt>
                <c:pt idx="4660">
                  <c:v>0.8989412630898489</c:v>
                </c:pt>
                <c:pt idx="4661">
                  <c:v>0.89896312354066432</c:v>
                </c:pt>
                <c:pt idx="4662">
                  <c:v>0.89898497626511464</c:v>
                </c:pt>
                <c:pt idx="4663">
                  <c:v>0.89900681170322649</c:v>
                </c:pt>
                <c:pt idx="4664">
                  <c:v>0.89902864182378661</c:v>
                </c:pt>
                <c:pt idx="4665">
                  <c:v>0.89905047117734749</c:v>
                </c:pt>
                <c:pt idx="4666">
                  <c:v>0.89907229608728245</c:v>
                </c:pt>
                <c:pt idx="4667">
                  <c:v>0.89909411348470125</c:v>
                </c:pt>
                <c:pt idx="4668">
                  <c:v>0.89911592867135059</c:v>
                </c:pt>
                <c:pt idx="4669">
                  <c:v>0.89913774345194319</c:v>
                </c:pt>
                <c:pt idx="4670">
                  <c:v>0.89915955778136858</c:v>
                </c:pt>
                <c:pt idx="4671">
                  <c:v>0.89918135595871151</c:v>
                </c:pt>
                <c:pt idx="4672">
                  <c:v>0.89920314141290325</c:v>
                </c:pt>
                <c:pt idx="4673">
                  <c:v>0.89922492596475456</c:v>
                </c:pt>
                <c:pt idx="4674">
                  <c:v>0.89924670717790356</c:v>
                </c:pt>
                <c:pt idx="4675">
                  <c:v>0.89926848658635106</c:v>
                </c:pt>
                <c:pt idx="4676">
                  <c:v>0.89929026166351855</c:v>
                </c:pt>
                <c:pt idx="4677">
                  <c:v>0.89931202636364449</c:v>
                </c:pt>
                <c:pt idx="4678">
                  <c:v>0.89933379088330356</c:v>
                </c:pt>
                <c:pt idx="4679">
                  <c:v>0.89935554854509869</c:v>
                </c:pt>
                <c:pt idx="4680">
                  <c:v>0.89937729970996128</c:v>
                </c:pt>
                <c:pt idx="4681">
                  <c:v>0.89939905051390201</c:v>
                </c:pt>
                <c:pt idx="4682">
                  <c:v>0.89942078374905055</c:v>
                </c:pt>
                <c:pt idx="4683">
                  <c:v>0.89944251461103131</c:v>
                </c:pt>
                <c:pt idx="4684">
                  <c:v>0.89946423712626256</c:v>
                </c:pt>
                <c:pt idx="4685">
                  <c:v>0.89948595382133356</c:v>
                </c:pt>
                <c:pt idx="4686">
                  <c:v>0.89950767015546318</c:v>
                </c:pt>
                <c:pt idx="4687">
                  <c:v>0.89952937333783067</c:v>
                </c:pt>
                <c:pt idx="4688">
                  <c:v>0.89955107297847625</c:v>
                </c:pt>
                <c:pt idx="4689">
                  <c:v>0.89957277180699025</c:v>
                </c:pt>
                <c:pt idx="4690">
                  <c:v>0.8995944692368778</c:v>
                </c:pt>
                <c:pt idx="4691">
                  <c:v>0.89961616174893955</c:v>
                </c:pt>
                <c:pt idx="4692">
                  <c:v>0.89963785245631978</c:v>
                </c:pt>
                <c:pt idx="4693">
                  <c:v>0.89965954271250881</c:v>
                </c:pt>
                <c:pt idx="4694">
                  <c:v>0.89968123161518299</c:v>
                </c:pt>
                <c:pt idx="4695">
                  <c:v>0.89970291749496734</c:v>
                </c:pt>
                <c:pt idx="4696">
                  <c:v>0.8997245990434799</c:v>
                </c:pt>
                <c:pt idx="4697">
                  <c:v>0.8997462779120019</c:v>
                </c:pt>
                <c:pt idx="4698">
                  <c:v>0.89976795477234195</c:v>
                </c:pt>
                <c:pt idx="4699">
                  <c:v>0.89978962941787544</c:v>
                </c:pt>
                <c:pt idx="4700">
                  <c:v>0.89981130180751956</c:v>
                </c:pt>
                <c:pt idx="4701">
                  <c:v>0.89983296542631397</c:v>
                </c:pt>
                <c:pt idx="4702">
                  <c:v>0.89985462184435749</c:v>
                </c:pt>
                <c:pt idx="4703">
                  <c:v>0.8998762782623978</c:v>
                </c:pt>
                <c:pt idx="4704">
                  <c:v>0.89989793468044132</c:v>
                </c:pt>
                <c:pt idx="4705">
                  <c:v>0.8999195892937758</c:v>
                </c:pt>
                <c:pt idx="4706">
                  <c:v>0.89994123407149651</c:v>
                </c:pt>
                <c:pt idx="4707">
                  <c:v>0.8999628628324795</c:v>
                </c:pt>
                <c:pt idx="4708">
                  <c:v>0.89998448598987102</c:v>
                </c:pt>
                <c:pt idx="4709">
                  <c:v>0.90000610871413356</c:v>
                </c:pt>
                <c:pt idx="4710">
                  <c:v>0.90002772696273659</c:v>
                </c:pt>
                <c:pt idx="4711">
                  <c:v>0.90004932775085245</c:v>
                </c:pt>
                <c:pt idx="4712">
                  <c:v>0.90007092809907263</c:v>
                </c:pt>
                <c:pt idx="4713">
                  <c:v>0.90009252753050395</c:v>
                </c:pt>
                <c:pt idx="4714">
                  <c:v>0.90011412294963256</c:v>
                </c:pt>
                <c:pt idx="4715">
                  <c:v>0.90013571834620298</c:v>
                </c:pt>
                <c:pt idx="4716">
                  <c:v>0.90015731295321622</c:v>
                </c:pt>
                <c:pt idx="4717">
                  <c:v>0.90017890327406369</c:v>
                </c:pt>
                <c:pt idx="4718">
                  <c:v>0.90020049354979792</c:v>
                </c:pt>
                <c:pt idx="4719">
                  <c:v>0.9002220777797727</c:v>
                </c:pt>
                <c:pt idx="4720">
                  <c:v>0.90024366106228348</c:v>
                </c:pt>
                <c:pt idx="4721">
                  <c:v>0.90026521822174099</c:v>
                </c:pt>
                <c:pt idx="4722">
                  <c:v>0.90028676455298418</c:v>
                </c:pt>
                <c:pt idx="4723">
                  <c:v>0.90030830926000549</c:v>
                </c:pt>
                <c:pt idx="4724">
                  <c:v>0.90032985062832926</c:v>
                </c:pt>
                <c:pt idx="4725">
                  <c:v>0.90035138515682456</c:v>
                </c:pt>
                <c:pt idx="4726">
                  <c:v>0.90037290694413241</c:v>
                </c:pt>
                <c:pt idx="4727">
                  <c:v>0.9003944131658963</c:v>
                </c:pt>
                <c:pt idx="4728">
                  <c:v>0.9004159184049868</c:v>
                </c:pt>
                <c:pt idx="4729">
                  <c:v>0.90043742097221646</c:v>
                </c:pt>
                <c:pt idx="4730">
                  <c:v>0.90045891537318989</c:v>
                </c:pt>
                <c:pt idx="4731">
                  <c:v>0.90048039682541459</c:v>
                </c:pt>
                <c:pt idx="4732">
                  <c:v>0.90050186262185805</c:v>
                </c:pt>
                <c:pt idx="4733">
                  <c:v>0.90052332137770497</c:v>
                </c:pt>
                <c:pt idx="4734">
                  <c:v>0.90054477196954308</c:v>
                </c:pt>
                <c:pt idx="4735">
                  <c:v>0.90056621349275057</c:v>
                </c:pt>
                <c:pt idx="4736">
                  <c:v>0.90058765410278041</c:v>
                </c:pt>
                <c:pt idx="4737">
                  <c:v>0.90060908954460062</c:v>
                </c:pt>
                <c:pt idx="4738">
                  <c:v>0.90063052037494751</c:v>
                </c:pt>
                <c:pt idx="4739">
                  <c:v>0.9006519511601867</c:v>
                </c:pt>
                <c:pt idx="4740">
                  <c:v>0.90067337964442173</c:v>
                </c:pt>
                <c:pt idx="4741">
                  <c:v>0.90069480100009536</c:v>
                </c:pt>
                <c:pt idx="4742">
                  <c:v>0.90071621856589068</c:v>
                </c:pt>
                <c:pt idx="4743">
                  <c:v>0.90073763509397875</c:v>
                </c:pt>
                <c:pt idx="4744">
                  <c:v>0.90075905022343306</c:v>
                </c:pt>
                <c:pt idx="4745">
                  <c:v>0.90078044983243932</c:v>
                </c:pt>
                <c:pt idx="4746">
                  <c:v>0.90080184271669062</c:v>
                </c:pt>
                <c:pt idx="4747">
                  <c:v>0.90082323411431464</c:v>
                </c:pt>
                <c:pt idx="4748">
                  <c:v>0.90084462389176734</c:v>
                </c:pt>
                <c:pt idx="4749">
                  <c:v>0.90086600540865058</c:v>
                </c:pt>
                <c:pt idx="4750">
                  <c:v>0.90088738305354676</c:v>
                </c:pt>
                <c:pt idx="4751">
                  <c:v>0.90090875974285356</c:v>
                </c:pt>
                <c:pt idx="4752">
                  <c:v>0.90093013420380563</c:v>
                </c:pt>
                <c:pt idx="4753">
                  <c:v>0.90095148977810424</c:v>
                </c:pt>
                <c:pt idx="4754">
                  <c:v>0.90097284472075756</c:v>
                </c:pt>
                <c:pt idx="4755">
                  <c:v>0.9009941887449624</c:v>
                </c:pt>
                <c:pt idx="4756">
                  <c:v>0.9010155280859764</c:v>
                </c:pt>
                <c:pt idx="4757">
                  <c:v>0.90103685965774549</c:v>
                </c:pt>
                <c:pt idx="4758">
                  <c:v>0.90105818856758002</c:v>
                </c:pt>
                <c:pt idx="4759">
                  <c:v>0.90107951215310234</c:v>
                </c:pt>
                <c:pt idx="4760">
                  <c:v>0.90110083327564161</c:v>
                </c:pt>
                <c:pt idx="4761">
                  <c:v>0.90112214647374445</c:v>
                </c:pt>
                <c:pt idx="4762">
                  <c:v>0.90114345706585863</c:v>
                </c:pt>
                <c:pt idx="4763">
                  <c:v>0.90116476495091369</c:v>
                </c:pt>
                <c:pt idx="4764">
                  <c:v>0.90118606110541855</c:v>
                </c:pt>
                <c:pt idx="4765">
                  <c:v>0.90120735694410203</c:v>
                </c:pt>
                <c:pt idx="4766">
                  <c:v>0.90122865242184591</c:v>
                </c:pt>
                <c:pt idx="4767">
                  <c:v>0.90124993034886292</c:v>
                </c:pt>
                <c:pt idx="4768">
                  <c:v>0.90127120633582558</c:v>
                </c:pt>
                <c:pt idx="4769">
                  <c:v>0.90129247925479161</c:v>
                </c:pt>
                <c:pt idx="4770">
                  <c:v>0.90131374994269065</c:v>
                </c:pt>
                <c:pt idx="4771">
                  <c:v>0.90133501602636268</c:v>
                </c:pt>
                <c:pt idx="4772">
                  <c:v>0.90135627888412151</c:v>
                </c:pt>
                <c:pt idx="4773">
                  <c:v>0.90137753452307945</c:v>
                </c:pt>
                <c:pt idx="4774">
                  <c:v>0.90139878934991258</c:v>
                </c:pt>
                <c:pt idx="4775">
                  <c:v>0.90142003434112761</c:v>
                </c:pt>
                <c:pt idx="4776">
                  <c:v>0.90144127712158806</c:v>
                </c:pt>
                <c:pt idx="4777">
                  <c:v>0.90146251308026037</c:v>
                </c:pt>
                <c:pt idx="4778">
                  <c:v>0.90148374088169325</c:v>
                </c:pt>
                <c:pt idx="4779">
                  <c:v>0.90150496832219118</c:v>
                </c:pt>
                <c:pt idx="4780">
                  <c:v>0.90152618349071256</c:v>
                </c:pt>
                <c:pt idx="4781">
                  <c:v>0.90154739414748153</c:v>
                </c:pt>
                <c:pt idx="4782">
                  <c:v>0.90156859984131288</c:v>
                </c:pt>
                <c:pt idx="4783">
                  <c:v>0.9015898050839849</c:v>
                </c:pt>
                <c:pt idx="4784">
                  <c:v>0.90161100674883188</c:v>
                </c:pt>
                <c:pt idx="4785">
                  <c:v>0.90163220350939877</c:v>
                </c:pt>
                <c:pt idx="4786">
                  <c:v>0.90165339828479063</c:v>
                </c:pt>
                <c:pt idx="4787">
                  <c:v>0.90167458105892029</c:v>
                </c:pt>
                <c:pt idx="4788">
                  <c:v>0.90169576347933322</c:v>
                </c:pt>
                <c:pt idx="4789">
                  <c:v>0.90171694007235115</c:v>
                </c:pt>
                <c:pt idx="4790">
                  <c:v>0.9017381092209904</c:v>
                </c:pt>
                <c:pt idx="4791">
                  <c:v>0.90175927751239593</c:v>
                </c:pt>
                <c:pt idx="4792">
                  <c:v>0.9017804454428513</c:v>
                </c:pt>
                <c:pt idx="4793">
                  <c:v>0.90180158526508569</c:v>
                </c:pt>
                <c:pt idx="4794">
                  <c:v>0.90182271904788669</c:v>
                </c:pt>
                <c:pt idx="4795">
                  <c:v>0.9018438462372107</c:v>
                </c:pt>
                <c:pt idx="4796">
                  <c:v>0.90186497108042241</c:v>
                </c:pt>
                <c:pt idx="4797">
                  <c:v>0.90188608969741357</c:v>
                </c:pt>
                <c:pt idx="4798">
                  <c:v>0.90190720786323042</c:v>
                </c:pt>
                <c:pt idx="4799">
                  <c:v>0.90192832404387935</c:v>
                </c:pt>
                <c:pt idx="4800">
                  <c:v>0.90194942917072363</c:v>
                </c:pt>
                <c:pt idx="4801">
                  <c:v>0.9019705286127615</c:v>
                </c:pt>
                <c:pt idx="4802">
                  <c:v>0.90199162737804206</c:v>
                </c:pt>
                <c:pt idx="4803">
                  <c:v>0.90201272120293308</c:v>
                </c:pt>
                <c:pt idx="4804">
                  <c:v>0.90203380902720953</c:v>
                </c:pt>
                <c:pt idx="4805">
                  <c:v>0.90205489165845765</c:v>
                </c:pt>
                <c:pt idx="4806">
                  <c:v>0.90207596822590441</c:v>
                </c:pt>
                <c:pt idx="4807">
                  <c:v>0.90209703529610963</c:v>
                </c:pt>
                <c:pt idx="4808">
                  <c:v>0.90211810055033359</c:v>
                </c:pt>
                <c:pt idx="4809">
                  <c:v>0.90213916186534004</c:v>
                </c:pt>
                <c:pt idx="4810">
                  <c:v>0.90216022164906828</c:v>
                </c:pt>
                <c:pt idx="4811">
                  <c:v>0.90218127992134967</c:v>
                </c:pt>
                <c:pt idx="4812">
                  <c:v>0.90220233686267137</c:v>
                </c:pt>
                <c:pt idx="4813">
                  <c:v>0.9022233926196539</c:v>
                </c:pt>
                <c:pt idx="4814">
                  <c:v>0.90224444511373603</c:v>
                </c:pt>
                <c:pt idx="4815">
                  <c:v>0.90226549470089534</c:v>
                </c:pt>
                <c:pt idx="4816">
                  <c:v>0.90228654149527465</c:v>
                </c:pt>
                <c:pt idx="4817">
                  <c:v>0.90230757668453065</c:v>
                </c:pt>
                <c:pt idx="4818">
                  <c:v>0.9023286031489508</c:v>
                </c:pt>
                <c:pt idx="4819">
                  <c:v>0.90234962611676284</c:v>
                </c:pt>
                <c:pt idx="4820">
                  <c:v>0.90237064883913554</c:v>
                </c:pt>
                <c:pt idx="4821">
                  <c:v>0.90239165782051523</c:v>
                </c:pt>
                <c:pt idx="4822">
                  <c:v>0.90241265042421959</c:v>
                </c:pt>
                <c:pt idx="4823">
                  <c:v>0.90243363702729706</c:v>
                </c:pt>
                <c:pt idx="4824">
                  <c:v>0.90245461668227733</c:v>
                </c:pt>
                <c:pt idx="4825">
                  <c:v>0.9024755959311912</c:v>
                </c:pt>
                <c:pt idx="4826">
                  <c:v>0.90249656597612615</c:v>
                </c:pt>
                <c:pt idx="4827">
                  <c:v>0.9025175320958464</c:v>
                </c:pt>
                <c:pt idx="4828">
                  <c:v>0.9025384930721615</c:v>
                </c:pt>
                <c:pt idx="4829">
                  <c:v>0.9025594475966694</c:v>
                </c:pt>
                <c:pt idx="4830">
                  <c:v>0.90258038944314856</c:v>
                </c:pt>
                <c:pt idx="4831">
                  <c:v>0.90260133038727763</c:v>
                </c:pt>
                <c:pt idx="4832">
                  <c:v>0.9026222679927085</c:v>
                </c:pt>
                <c:pt idx="4833">
                  <c:v>0.90264320253015273</c:v>
                </c:pt>
                <c:pt idx="4834">
                  <c:v>0.90266413399959666</c:v>
                </c:pt>
                <c:pt idx="4835">
                  <c:v>0.90268505665759213</c:v>
                </c:pt>
                <c:pt idx="4836">
                  <c:v>0.90270597749733772</c:v>
                </c:pt>
                <c:pt idx="4837">
                  <c:v>0.90272689195747191</c:v>
                </c:pt>
                <c:pt idx="4838">
                  <c:v>0.90274780610178895</c:v>
                </c:pt>
                <c:pt idx="4839">
                  <c:v>0.90276871159480765</c:v>
                </c:pt>
                <c:pt idx="4840">
                  <c:v>0.90278961382809508</c:v>
                </c:pt>
                <c:pt idx="4841">
                  <c:v>0.90281051451835004</c:v>
                </c:pt>
                <c:pt idx="4842">
                  <c:v>0.90283141296175862</c:v>
                </c:pt>
                <c:pt idx="4843">
                  <c:v>0.9028523022914241</c:v>
                </c:pt>
                <c:pt idx="4844">
                  <c:v>0.90287318662658278</c:v>
                </c:pt>
                <c:pt idx="4845">
                  <c:v>0.90289407072260952</c:v>
                </c:pt>
                <c:pt idx="4846">
                  <c:v>0.9029149521567067</c:v>
                </c:pt>
                <c:pt idx="4847">
                  <c:v>0.90293583119958076</c:v>
                </c:pt>
                <c:pt idx="4848">
                  <c:v>0.90295670981607956</c:v>
                </c:pt>
                <c:pt idx="4849">
                  <c:v>0.90297758118896165</c:v>
                </c:pt>
                <c:pt idx="4850">
                  <c:v>0.90299844814033303</c:v>
                </c:pt>
                <c:pt idx="4851">
                  <c:v>0.9030193138239001</c:v>
                </c:pt>
                <c:pt idx="4852">
                  <c:v>0.9030401732857537</c:v>
                </c:pt>
                <c:pt idx="4853">
                  <c:v>0.90306102652138964</c:v>
                </c:pt>
                <c:pt idx="4854">
                  <c:v>0.90308187759138758</c:v>
                </c:pt>
                <c:pt idx="4855">
                  <c:v>0.90310272063045449</c:v>
                </c:pt>
                <c:pt idx="4856">
                  <c:v>0.90312355554837065</c:v>
                </c:pt>
                <c:pt idx="4857">
                  <c:v>0.90314438748852865</c:v>
                </c:pt>
                <c:pt idx="4858">
                  <c:v>0.90316521663140381</c:v>
                </c:pt>
                <c:pt idx="4859">
                  <c:v>0.9031860410143645</c:v>
                </c:pt>
                <c:pt idx="4860">
                  <c:v>0.90320686338960932</c:v>
                </c:pt>
                <c:pt idx="4861">
                  <c:v>0.90322768098239037</c:v>
                </c:pt>
                <c:pt idx="4862">
                  <c:v>0.90324849631929915</c:v>
                </c:pt>
                <c:pt idx="4863">
                  <c:v>0.90326930940032157</c:v>
                </c:pt>
                <c:pt idx="4864">
                  <c:v>0.90329012103758766</c:v>
                </c:pt>
                <c:pt idx="4865">
                  <c:v>0.9033109316597091</c:v>
                </c:pt>
                <c:pt idx="4866">
                  <c:v>0.90333174045457065</c:v>
                </c:pt>
                <c:pt idx="4867">
                  <c:v>0.90335254270738385</c:v>
                </c:pt>
                <c:pt idx="4868">
                  <c:v>0.90337333512458362</c:v>
                </c:pt>
                <c:pt idx="4869">
                  <c:v>0.90339412081926063</c:v>
                </c:pt>
                <c:pt idx="4870">
                  <c:v>0.90341490466412833</c:v>
                </c:pt>
                <c:pt idx="4871">
                  <c:v>0.90343568101947991</c:v>
                </c:pt>
                <c:pt idx="4872">
                  <c:v>0.90345645566983979</c:v>
                </c:pt>
                <c:pt idx="4873">
                  <c:v>0.90347722894817561</c:v>
                </c:pt>
                <c:pt idx="4874">
                  <c:v>0.90349799884269177</c:v>
                </c:pt>
                <c:pt idx="4875">
                  <c:v>0.90351876566695921</c:v>
                </c:pt>
                <c:pt idx="4876">
                  <c:v>0.90353952875775623</c:v>
                </c:pt>
                <c:pt idx="4877">
                  <c:v>0.90356028963779556</c:v>
                </c:pt>
                <c:pt idx="4878">
                  <c:v>0.90358104835219366</c:v>
                </c:pt>
                <c:pt idx="4879">
                  <c:v>0.90360180332183726</c:v>
                </c:pt>
                <c:pt idx="4880">
                  <c:v>0.90362255738912489</c:v>
                </c:pt>
                <c:pt idx="4881">
                  <c:v>0.90364329972584889</c:v>
                </c:pt>
                <c:pt idx="4882">
                  <c:v>0.90366404178284421</c:v>
                </c:pt>
                <c:pt idx="4883">
                  <c:v>0.90368477780312162</c:v>
                </c:pt>
                <c:pt idx="4884">
                  <c:v>0.90370550285983364</c:v>
                </c:pt>
                <c:pt idx="4885">
                  <c:v>0.90372622457784668</c:v>
                </c:pt>
                <c:pt idx="4886">
                  <c:v>0.90374694025462177</c:v>
                </c:pt>
                <c:pt idx="4887">
                  <c:v>0.90376765112818869</c:v>
                </c:pt>
                <c:pt idx="4888">
                  <c:v>0.90378835917558464</c:v>
                </c:pt>
                <c:pt idx="4889">
                  <c:v>0.90380906068094069</c:v>
                </c:pt>
                <c:pt idx="4890">
                  <c:v>0.90382976060718789</c:v>
                </c:pt>
                <c:pt idx="4891">
                  <c:v>0.90385046011112635</c:v>
                </c:pt>
                <c:pt idx="4892">
                  <c:v>0.90387115692425923</c:v>
                </c:pt>
                <c:pt idx="4893">
                  <c:v>0.9038918494963436</c:v>
                </c:pt>
                <c:pt idx="4894">
                  <c:v>0.90391254170748203</c:v>
                </c:pt>
                <c:pt idx="4895">
                  <c:v>0.90393322647423802</c:v>
                </c:pt>
                <c:pt idx="4896">
                  <c:v>0.9039539083534659</c:v>
                </c:pt>
                <c:pt idx="4897">
                  <c:v>0.90397458531488262</c:v>
                </c:pt>
                <c:pt idx="4898">
                  <c:v>0.90399526048152723</c:v>
                </c:pt>
                <c:pt idx="4899">
                  <c:v>0.90401593153254189</c:v>
                </c:pt>
                <c:pt idx="4900">
                  <c:v>0.90403657159458062</c:v>
                </c:pt>
                <c:pt idx="4901">
                  <c:v>0.90405720384451682</c:v>
                </c:pt>
                <c:pt idx="4902">
                  <c:v>0.90407783352275384</c:v>
                </c:pt>
                <c:pt idx="4903">
                  <c:v>0.90409846265958882</c:v>
                </c:pt>
                <c:pt idx="4904">
                  <c:v>0.90411909017217562</c:v>
                </c:pt>
                <c:pt idx="4905">
                  <c:v>0.9041397160379806</c:v>
                </c:pt>
                <c:pt idx="4906">
                  <c:v>0.90416034037069148</c:v>
                </c:pt>
                <c:pt idx="4907">
                  <c:v>0.90418096373247336</c:v>
                </c:pt>
                <c:pt idx="4908">
                  <c:v>0.90420158701304343</c:v>
                </c:pt>
                <c:pt idx="4909">
                  <c:v>0.90422221006035586</c:v>
                </c:pt>
                <c:pt idx="4910">
                  <c:v>0.90424283247466963</c:v>
                </c:pt>
                <c:pt idx="4911">
                  <c:v>0.90426344768371192</c:v>
                </c:pt>
                <c:pt idx="4912">
                  <c:v>0.90428405433395753</c:v>
                </c:pt>
                <c:pt idx="4913">
                  <c:v>0.90430465770867063</c:v>
                </c:pt>
                <c:pt idx="4914">
                  <c:v>0.90432525959450882</c:v>
                </c:pt>
                <c:pt idx="4915">
                  <c:v>0.90434585687835323</c:v>
                </c:pt>
                <c:pt idx="4916">
                  <c:v>0.90436645374395008</c:v>
                </c:pt>
                <c:pt idx="4917">
                  <c:v>0.90438704989985597</c:v>
                </c:pt>
                <c:pt idx="4918">
                  <c:v>0.90440763252051104</c:v>
                </c:pt>
                <c:pt idx="4919">
                  <c:v>0.90442821326878042</c:v>
                </c:pt>
                <c:pt idx="4920">
                  <c:v>0.90444879318236659</c:v>
                </c:pt>
                <c:pt idx="4921">
                  <c:v>0.90446936727579719</c:v>
                </c:pt>
                <c:pt idx="4922">
                  <c:v>0.90448994087292756</c:v>
                </c:pt>
                <c:pt idx="4923">
                  <c:v>0.9045105122800674</c:v>
                </c:pt>
                <c:pt idx="4924">
                  <c:v>0.90453108280921257</c:v>
                </c:pt>
                <c:pt idx="4925">
                  <c:v>0.90455165297741769</c:v>
                </c:pt>
                <c:pt idx="4926">
                  <c:v>0.9045722213318973</c:v>
                </c:pt>
                <c:pt idx="4927">
                  <c:v>0.90459278813432975</c:v>
                </c:pt>
                <c:pt idx="4928">
                  <c:v>0.90461335270795928</c:v>
                </c:pt>
                <c:pt idx="4929">
                  <c:v>0.90463391576789998</c:v>
                </c:pt>
                <c:pt idx="4930">
                  <c:v>0.90465447370925334</c:v>
                </c:pt>
                <c:pt idx="4931">
                  <c:v>0.90467502745468142</c:v>
                </c:pt>
                <c:pt idx="4932">
                  <c:v>0.90469557745534435</c:v>
                </c:pt>
                <c:pt idx="4933">
                  <c:v>0.90471612284679759</c:v>
                </c:pt>
                <c:pt idx="4934">
                  <c:v>0.90473666711753631</c:v>
                </c:pt>
                <c:pt idx="4935">
                  <c:v>0.90475720033448281</c:v>
                </c:pt>
                <c:pt idx="4936">
                  <c:v>0.90477772881407814</c:v>
                </c:pt>
                <c:pt idx="4937">
                  <c:v>0.90479825666203828</c:v>
                </c:pt>
                <c:pt idx="4938">
                  <c:v>0.9048187670946175</c:v>
                </c:pt>
                <c:pt idx="4939">
                  <c:v>0.90483927572250145</c:v>
                </c:pt>
                <c:pt idx="4940">
                  <c:v>0.9048597751012899</c:v>
                </c:pt>
                <c:pt idx="4941">
                  <c:v>0.90488026793803544</c:v>
                </c:pt>
                <c:pt idx="4942">
                  <c:v>0.90490075382668012</c:v>
                </c:pt>
                <c:pt idx="4943">
                  <c:v>0.90492123330863916</c:v>
                </c:pt>
                <c:pt idx="4944">
                  <c:v>0.90494170503037263</c:v>
                </c:pt>
                <c:pt idx="4945">
                  <c:v>0.90496217598510786</c:v>
                </c:pt>
                <c:pt idx="4946">
                  <c:v>0.90498264427791286</c:v>
                </c:pt>
                <c:pt idx="4947">
                  <c:v>0.90500311153301871</c:v>
                </c:pt>
                <c:pt idx="4948">
                  <c:v>0.9050235786527675</c:v>
                </c:pt>
                <c:pt idx="4949">
                  <c:v>0.90504404319179665</c:v>
                </c:pt>
                <c:pt idx="4950">
                  <c:v>0.90506450760449064</c:v>
                </c:pt>
                <c:pt idx="4951">
                  <c:v>0.90508496786637349</c:v>
                </c:pt>
                <c:pt idx="4952">
                  <c:v>0.90510540674254425</c:v>
                </c:pt>
                <c:pt idx="4953">
                  <c:v>0.90512584480659963</c:v>
                </c:pt>
                <c:pt idx="4954">
                  <c:v>0.9051462761932586</c:v>
                </c:pt>
                <c:pt idx="4955">
                  <c:v>0.90516670117187359</c:v>
                </c:pt>
                <c:pt idx="4956">
                  <c:v>0.90518712252890454</c:v>
                </c:pt>
                <c:pt idx="4957">
                  <c:v>0.90520754047053753</c:v>
                </c:pt>
                <c:pt idx="4958">
                  <c:v>0.90522795575023118</c:v>
                </c:pt>
                <c:pt idx="4959">
                  <c:v>0.90524836678843479</c:v>
                </c:pt>
                <c:pt idx="4960">
                  <c:v>0.9052687732250958</c:v>
                </c:pt>
                <c:pt idx="4961">
                  <c:v>0.90528917773162432</c:v>
                </c:pt>
                <c:pt idx="4962">
                  <c:v>0.9053095760471328</c:v>
                </c:pt>
                <c:pt idx="4963">
                  <c:v>0.9053299704374117</c:v>
                </c:pt>
                <c:pt idx="4964">
                  <c:v>0.90535036115060563</c:v>
                </c:pt>
                <c:pt idx="4965">
                  <c:v>0.90537075071331241</c:v>
                </c:pt>
                <c:pt idx="4966">
                  <c:v>0.90539113896760559</c:v>
                </c:pt>
                <c:pt idx="4967">
                  <c:v>0.90541152650001844</c:v>
                </c:pt>
                <c:pt idx="4968">
                  <c:v>0.90543189860223339</c:v>
                </c:pt>
                <c:pt idx="4969">
                  <c:v>0.90545227070444756</c:v>
                </c:pt>
                <c:pt idx="4970">
                  <c:v>0.90547264197920285</c:v>
                </c:pt>
                <c:pt idx="4971">
                  <c:v>0.90549300802439303</c:v>
                </c:pt>
                <c:pt idx="4972">
                  <c:v>0.90551336956910256</c:v>
                </c:pt>
                <c:pt idx="4973">
                  <c:v>0.90553372606064675</c:v>
                </c:pt>
                <c:pt idx="4974">
                  <c:v>0.90555407483709849</c:v>
                </c:pt>
                <c:pt idx="4975">
                  <c:v>0.9055744230946956</c:v>
                </c:pt>
                <c:pt idx="4976">
                  <c:v>0.9055947711041451</c:v>
                </c:pt>
                <c:pt idx="4977">
                  <c:v>0.90561511712842746</c:v>
                </c:pt>
                <c:pt idx="4978">
                  <c:v>0.9056354570167201</c:v>
                </c:pt>
                <c:pt idx="4979">
                  <c:v>0.90565579049832323</c:v>
                </c:pt>
                <c:pt idx="4980">
                  <c:v>0.90567612258127861</c:v>
                </c:pt>
                <c:pt idx="4981">
                  <c:v>0.90569645317535863</c:v>
                </c:pt>
                <c:pt idx="4982">
                  <c:v>0.90571678268661759</c:v>
                </c:pt>
                <c:pt idx="4983">
                  <c:v>0.90573710967129517</c:v>
                </c:pt>
                <c:pt idx="4984">
                  <c:v>0.90575743421962562</c:v>
                </c:pt>
                <c:pt idx="4985">
                  <c:v>0.90577775064680277</c:v>
                </c:pt>
                <c:pt idx="4986">
                  <c:v>0.90579805514038858</c:v>
                </c:pt>
                <c:pt idx="4987">
                  <c:v>0.90581835803229549</c:v>
                </c:pt>
                <c:pt idx="4988">
                  <c:v>0.90583865722322054</c:v>
                </c:pt>
                <c:pt idx="4989">
                  <c:v>0.90585895628014268</c:v>
                </c:pt>
                <c:pt idx="4990">
                  <c:v>0.90587925096065869</c:v>
                </c:pt>
                <c:pt idx="4991">
                  <c:v>0.90589954392671268</c:v>
                </c:pt>
                <c:pt idx="4992">
                  <c:v>0.90591983530462961</c:v>
                </c:pt>
                <c:pt idx="4993">
                  <c:v>0.90594011581824296</c:v>
                </c:pt>
                <c:pt idx="4994">
                  <c:v>0.90596038744370166</c:v>
                </c:pt>
                <c:pt idx="4995">
                  <c:v>0.90598065753516765</c:v>
                </c:pt>
                <c:pt idx="4996">
                  <c:v>0.90600092365628315</c:v>
                </c:pt>
                <c:pt idx="4997">
                  <c:v>0.90602118828852363</c:v>
                </c:pt>
                <c:pt idx="4998">
                  <c:v>0.9060414474615468</c:v>
                </c:pt>
                <c:pt idx="4999">
                  <c:v>0.90606170523591656</c:v>
                </c:pt>
                <c:pt idx="5000">
                  <c:v>0.90608194956526356</c:v>
                </c:pt>
                <c:pt idx="5001">
                  <c:v>0.90610217124560577</c:v>
                </c:pt>
                <c:pt idx="5002">
                  <c:v>0.90612239112124715</c:v>
                </c:pt>
                <c:pt idx="5003">
                  <c:v>0.90614259415993259</c:v>
                </c:pt>
                <c:pt idx="5004">
                  <c:v>0.90616279689090706</c:v>
                </c:pt>
                <c:pt idx="5005">
                  <c:v>0.90618299871953956</c:v>
                </c:pt>
                <c:pt idx="5006">
                  <c:v>0.90620318755431717</c:v>
                </c:pt>
                <c:pt idx="5007">
                  <c:v>0.90622336411712356</c:v>
                </c:pt>
                <c:pt idx="5008">
                  <c:v>0.90624353919105249</c:v>
                </c:pt>
                <c:pt idx="5009">
                  <c:v>0.90626370765390807</c:v>
                </c:pt>
                <c:pt idx="5010">
                  <c:v>0.90628386707204756</c:v>
                </c:pt>
                <c:pt idx="5011">
                  <c:v>0.90630402558784251</c:v>
                </c:pt>
                <c:pt idx="5012">
                  <c:v>0.90632418347198918</c:v>
                </c:pt>
                <c:pt idx="5013">
                  <c:v>0.90634434108543038</c:v>
                </c:pt>
                <c:pt idx="5014">
                  <c:v>0.9063644978416342</c:v>
                </c:pt>
                <c:pt idx="5015">
                  <c:v>0.90638465137916135</c:v>
                </c:pt>
                <c:pt idx="5016">
                  <c:v>0.90640479960815479</c:v>
                </c:pt>
                <c:pt idx="5017">
                  <c:v>0.90642494210722058</c:v>
                </c:pt>
                <c:pt idx="5018">
                  <c:v>0.90644508438069971</c:v>
                </c:pt>
                <c:pt idx="5019">
                  <c:v>0.90646521413315873</c:v>
                </c:pt>
                <c:pt idx="5020">
                  <c:v>0.90648533849497481</c:v>
                </c:pt>
                <c:pt idx="5021">
                  <c:v>0.90650546141302968</c:v>
                </c:pt>
                <c:pt idx="5022">
                  <c:v>0.90652558333849864</c:v>
                </c:pt>
                <c:pt idx="5023">
                  <c:v>0.90654570443831672</c:v>
                </c:pt>
                <c:pt idx="5024">
                  <c:v>0.90656582406279129</c:v>
                </c:pt>
                <c:pt idx="5025">
                  <c:v>0.90658594337144249</c:v>
                </c:pt>
                <c:pt idx="5026">
                  <c:v>0.90660604991183158</c:v>
                </c:pt>
                <c:pt idx="5027">
                  <c:v>0.90662614394473651</c:v>
                </c:pt>
                <c:pt idx="5028">
                  <c:v>0.90664623523540167</c:v>
                </c:pt>
                <c:pt idx="5029">
                  <c:v>0.90666631998401559</c:v>
                </c:pt>
                <c:pt idx="5030">
                  <c:v>0.90668640219296748</c:v>
                </c:pt>
                <c:pt idx="5031">
                  <c:v>0.90670648337730009</c:v>
                </c:pt>
                <c:pt idx="5032">
                  <c:v>0.90672655964382165</c:v>
                </c:pt>
                <c:pt idx="5033">
                  <c:v>0.90674663297770264</c:v>
                </c:pt>
                <c:pt idx="5034">
                  <c:v>0.90676670475276688</c:v>
                </c:pt>
                <c:pt idx="5035">
                  <c:v>0.90678677365611093</c:v>
                </c:pt>
                <c:pt idx="5036">
                  <c:v>0.90680683742507984</c:v>
                </c:pt>
                <c:pt idx="5037">
                  <c:v>0.90682689663716665</c:v>
                </c:pt>
                <c:pt idx="5038">
                  <c:v>0.90684695544320004</c:v>
                </c:pt>
                <c:pt idx="5039">
                  <c:v>0.90686701330176533</c:v>
                </c:pt>
                <c:pt idx="5040">
                  <c:v>0.9068870622270585</c:v>
                </c:pt>
                <c:pt idx="5041">
                  <c:v>0.90690711052070661</c:v>
                </c:pt>
                <c:pt idx="5042">
                  <c:v>0.90692715677955305</c:v>
                </c:pt>
                <c:pt idx="5043">
                  <c:v>0.90694720046219246</c:v>
                </c:pt>
                <c:pt idx="5044">
                  <c:v>0.9069672340024012</c:v>
                </c:pt>
                <c:pt idx="5045">
                  <c:v>0.9069872656224115</c:v>
                </c:pt>
                <c:pt idx="5046">
                  <c:v>0.90700729699698268</c:v>
                </c:pt>
                <c:pt idx="5047">
                  <c:v>0.90702731203900888</c:v>
                </c:pt>
                <c:pt idx="5048">
                  <c:v>0.90704732527632559</c:v>
                </c:pt>
                <c:pt idx="5049">
                  <c:v>0.90706733400189332</c:v>
                </c:pt>
                <c:pt idx="5050">
                  <c:v>0.90708733902782246</c:v>
                </c:pt>
                <c:pt idx="5051">
                  <c:v>0.90710733904570451</c:v>
                </c:pt>
                <c:pt idx="5052">
                  <c:v>0.9071273385447356</c:v>
                </c:pt>
                <c:pt idx="5053">
                  <c:v>0.90714733508856771</c:v>
                </c:pt>
                <c:pt idx="5054">
                  <c:v>0.90716732784252185</c:v>
                </c:pt>
                <c:pt idx="5055">
                  <c:v>0.9071873166261426</c:v>
                </c:pt>
                <c:pt idx="5056">
                  <c:v>0.90720730441717201</c:v>
                </c:pt>
                <c:pt idx="5057">
                  <c:v>0.90722728280119513</c:v>
                </c:pt>
                <c:pt idx="5058">
                  <c:v>0.90724725818490204</c:v>
                </c:pt>
                <c:pt idx="5059">
                  <c:v>0.90726722986897057</c:v>
                </c:pt>
                <c:pt idx="5060">
                  <c:v>0.90728719605185837</c:v>
                </c:pt>
                <c:pt idx="5061">
                  <c:v>0.90730715135826057</c:v>
                </c:pt>
                <c:pt idx="5062">
                  <c:v>0.90732710418319962</c:v>
                </c:pt>
                <c:pt idx="5063">
                  <c:v>0.9073470551583187</c:v>
                </c:pt>
                <c:pt idx="5064">
                  <c:v>0.9073670004824621</c:v>
                </c:pt>
                <c:pt idx="5065">
                  <c:v>0.90738694459971858</c:v>
                </c:pt>
                <c:pt idx="5066">
                  <c:v>0.90740688231028233</c:v>
                </c:pt>
                <c:pt idx="5067">
                  <c:v>0.90742681771985101</c:v>
                </c:pt>
                <c:pt idx="5068">
                  <c:v>0.9074467380150445</c:v>
                </c:pt>
                <c:pt idx="5069">
                  <c:v>0.90746665244495817</c:v>
                </c:pt>
                <c:pt idx="5070">
                  <c:v>0.90748656619810852</c:v>
                </c:pt>
                <c:pt idx="5071">
                  <c:v>0.90750647083751657</c:v>
                </c:pt>
                <c:pt idx="5072">
                  <c:v>0.90752637489039656</c:v>
                </c:pt>
                <c:pt idx="5073">
                  <c:v>0.90754626297166385</c:v>
                </c:pt>
                <c:pt idx="5074">
                  <c:v>0.90756614861659257</c:v>
                </c:pt>
                <c:pt idx="5075">
                  <c:v>0.9075860319154021</c:v>
                </c:pt>
                <c:pt idx="5076">
                  <c:v>0.90760591110852828</c:v>
                </c:pt>
                <c:pt idx="5077">
                  <c:v>0.90762578538382865</c:v>
                </c:pt>
                <c:pt idx="5078">
                  <c:v>0.90764565907260564</c:v>
                </c:pt>
                <c:pt idx="5079">
                  <c:v>0.90766552685098489</c:v>
                </c:pt>
                <c:pt idx="5080">
                  <c:v>0.9076853931856036</c:v>
                </c:pt>
                <c:pt idx="5081">
                  <c:v>0.90770525911416811</c:v>
                </c:pt>
                <c:pt idx="5082">
                  <c:v>0.90772511096605335</c:v>
                </c:pt>
                <c:pt idx="5083">
                  <c:v>0.90774496258333603</c:v>
                </c:pt>
                <c:pt idx="5084">
                  <c:v>0.9077648071532497</c:v>
                </c:pt>
                <c:pt idx="5085">
                  <c:v>0.90778464634515765</c:v>
                </c:pt>
                <c:pt idx="5086">
                  <c:v>0.90780447726251334</c:v>
                </c:pt>
                <c:pt idx="5087">
                  <c:v>0.90782430344251963</c:v>
                </c:pt>
                <c:pt idx="5088">
                  <c:v>0.90784412808853365</c:v>
                </c:pt>
                <c:pt idx="5089">
                  <c:v>0.90786395038843515</c:v>
                </c:pt>
                <c:pt idx="5090">
                  <c:v>0.90788376752237898</c:v>
                </c:pt>
                <c:pt idx="5091">
                  <c:v>0.90790358382164282</c:v>
                </c:pt>
                <c:pt idx="5092">
                  <c:v>0.9079233713214917</c:v>
                </c:pt>
                <c:pt idx="5093">
                  <c:v>0.9079431561738418</c:v>
                </c:pt>
                <c:pt idx="5094">
                  <c:v>0.90796294021406276</c:v>
                </c:pt>
                <c:pt idx="5095">
                  <c:v>0.90798272012603809</c:v>
                </c:pt>
                <c:pt idx="5096">
                  <c:v>0.90800249840340963</c:v>
                </c:pt>
                <c:pt idx="5097">
                  <c:v>0.90802227630765431</c:v>
                </c:pt>
                <c:pt idx="5098">
                  <c:v>0.90804205182066589</c:v>
                </c:pt>
                <c:pt idx="5099">
                  <c:v>0.90806182659015233</c:v>
                </c:pt>
                <c:pt idx="5100">
                  <c:v>0.9080815995332685</c:v>
                </c:pt>
                <c:pt idx="5101">
                  <c:v>0.90810136124031759</c:v>
                </c:pt>
                <c:pt idx="5102">
                  <c:v>0.90812112087195496</c:v>
                </c:pt>
                <c:pt idx="5103">
                  <c:v>0.90814087815749434</c:v>
                </c:pt>
                <c:pt idx="5104">
                  <c:v>0.90816063287132076</c:v>
                </c:pt>
                <c:pt idx="5105">
                  <c:v>0.90818038578044324</c:v>
                </c:pt>
                <c:pt idx="5106">
                  <c:v>0.90820013705632407</c:v>
                </c:pt>
                <c:pt idx="5107">
                  <c:v>0.90821988779981133</c:v>
                </c:pt>
                <c:pt idx="5108">
                  <c:v>0.90823963682883646</c:v>
                </c:pt>
                <c:pt idx="5109">
                  <c:v>0.90825938454944455</c:v>
                </c:pt>
                <c:pt idx="5110">
                  <c:v>0.90827913055559595</c:v>
                </c:pt>
                <c:pt idx="5111">
                  <c:v>0.90829887399003661</c:v>
                </c:pt>
                <c:pt idx="5112">
                  <c:v>0.90831861476254816</c:v>
                </c:pt>
                <c:pt idx="5113">
                  <c:v>0.90833834669202229</c:v>
                </c:pt>
                <c:pt idx="5114">
                  <c:v>0.90835807708975591</c:v>
                </c:pt>
                <c:pt idx="5115">
                  <c:v>0.90837780617682562</c:v>
                </c:pt>
                <c:pt idx="5116">
                  <c:v>0.90839752198038859</c:v>
                </c:pt>
                <c:pt idx="5117">
                  <c:v>0.90841722255317936</c:v>
                </c:pt>
                <c:pt idx="5118">
                  <c:v>0.90843692199801696</c:v>
                </c:pt>
                <c:pt idx="5119">
                  <c:v>0.90845661395335753</c:v>
                </c:pt>
                <c:pt idx="5120">
                  <c:v>0.90847630378816857</c:v>
                </c:pt>
                <c:pt idx="5121">
                  <c:v>0.90849599290110061</c:v>
                </c:pt>
                <c:pt idx="5122">
                  <c:v>0.90851567482093787</c:v>
                </c:pt>
                <c:pt idx="5123">
                  <c:v>0.90853535233866589</c:v>
                </c:pt>
                <c:pt idx="5124">
                  <c:v>0.9085550258246865</c:v>
                </c:pt>
                <c:pt idx="5125">
                  <c:v>0.90857469837948535</c:v>
                </c:pt>
                <c:pt idx="5126">
                  <c:v>0.90859436858816389</c:v>
                </c:pt>
                <c:pt idx="5127">
                  <c:v>0.90861403830055465</c:v>
                </c:pt>
                <c:pt idx="5128">
                  <c:v>0.9086336956507387</c:v>
                </c:pt>
                <c:pt idx="5129">
                  <c:v>0.90865334566932288</c:v>
                </c:pt>
                <c:pt idx="5130">
                  <c:v>0.9086729923153759</c:v>
                </c:pt>
                <c:pt idx="5131">
                  <c:v>0.9086926291370766</c:v>
                </c:pt>
                <c:pt idx="5132">
                  <c:v>0.9087122581083299</c:v>
                </c:pt>
                <c:pt idx="5133">
                  <c:v>0.90873188423717965</c:v>
                </c:pt>
                <c:pt idx="5134">
                  <c:v>0.90875150454586462</c:v>
                </c:pt>
                <c:pt idx="5135">
                  <c:v>0.90877112165120555</c:v>
                </c:pt>
                <c:pt idx="5136">
                  <c:v>0.90879073460573734</c:v>
                </c:pt>
                <c:pt idx="5137">
                  <c:v>0.90881033961957891</c:v>
                </c:pt>
                <c:pt idx="5138">
                  <c:v>0.90882994318965371</c:v>
                </c:pt>
                <c:pt idx="5139">
                  <c:v>0.90884954224797965</c:v>
                </c:pt>
                <c:pt idx="5140">
                  <c:v>0.90886913683966941</c:v>
                </c:pt>
                <c:pt idx="5141">
                  <c:v>0.90888872479908112</c:v>
                </c:pt>
                <c:pt idx="5142">
                  <c:v>0.90890831120193749</c:v>
                </c:pt>
                <c:pt idx="5143">
                  <c:v>0.90892789428865561</c:v>
                </c:pt>
                <c:pt idx="5144">
                  <c:v>0.90894747573309465</c:v>
                </c:pt>
                <c:pt idx="5145">
                  <c:v>0.9089670531350027</c:v>
                </c:pt>
                <c:pt idx="5146">
                  <c:v>0.9089866202501119</c:v>
                </c:pt>
                <c:pt idx="5147">
                  <c:v>0.90900617495789837</c:v>
                </c:pt>
                <c:pt idx="5148">
                  <c:v>0.90902572528928371</c:v>
                </c:pt>
                <c:pt idx="5149">
                  <c:v>0.90904527165033</c:v>
                </c:pt>
                <c:pt idx="5150">
                  <c:v>0.9090648078148047</c:v>
                </c:pt>
                <c:pt idx="5151">
                  <c:v>0.90908434370857771</c:v>
                </c:pt>
                <c:pt idx="5152">
                  <c:v>0.90910387581247787</c:v>
                </c:pt>
                <c:pt idx="5153">
                  <c:v>0.90912340349485965</c:v>
                </c:pt>
                <c:pt idx="5154">
                  <c:v>0.90914292441547562</c:v>
                </c:pt>
                <c:pt idx="5155">
                  <c:v>0.909162443525525</c:v>
                </c:pt>
                <c:pt idx="5156">
                  <c:v>0.90918195812382063</c:v>
                </c:pt>
                <c:pt idx="5157">
                  <c:v>0.90920146554752534</c:v>
                </c:pt>
                <c:pt idx="5158">
                  <c:v>0.9092209697687873</c:v>
                </c:pt>
                <c:pt idx="5159">
                  <c:v>0.9092404718244077</c:v>
                </c:pt>
                <c:pt idx="5160">
                  <c:v>0.90925997383491008</c:v>
                </c:pt>
                <c:pt idx="5161">
                  <c:v>0.90927947057117908</c:v>
                </c:pt>
                <c:pt idx="5162">
                  <c:v>0.90929896134740817</c:v>
                </c:pt>
                <c:pt idx="5163">
                  <c:v>0.90931845212364393</c:v>
                </c:pt>
                <c:pt idx="5164">
                  <c:v>0.90933793847836097</c:v>
                </c:pt>
                <c:pt idx="5165">
                  <c:v>0.90935742292009469</c:v>
                </c:pt>
                <c:pt idx="5166">
                  <c:v>0.90937690327417964</c:v>
                </c:pt>
                <c:pt idx="5167">
                  <c:v>0.90939637771786197</c:v>
                </c:pt>
                <c:pt idx="5168">
                  <c:v>0.90941584593532887</c:v>
                </c:pt>
                <c:pt idx="5169">
                  <c:v>0.90943531279927392</c:v>
                </c:pt>
                <c:pt idx="5170">
                  <c:v>0.90945477958200327</c:v>
                </c:pt>
                <c:pt idx="5171">
                  <c:v>0.90947424599476856</c:v>
                </c:pt>
                <c:pt idx="5172">
                  <c:v>0.90949371161346571</c:v>
                </c:pt>
                <c:pt idx="5173">
                  <c:v>0.90951317654186359</c:v>
                </c:pt>
                <c:pt idx="5174">
                  <c:v>0.90953263720078992</c:v>
                </c:pt>
                <c:pt idx="5175">
                  <c:v>0.90955209513145363</c:v>
                </c:pt>
                <c:pt idx="5176">
                  <c:v>0.90957155161836567</c:v>
                </c:pt>
                <c:pt idx="5177">
                  <c:v>0.90959100133764159</c:v>
                </c:pt>
                <c:pt idx="5178">
                  <c:v>0.90961045083133096</c:v>
                </c:pt>
                <c:pt idx="5179">
                  <c:v>0.90962989685096962</c:v>
                </c:pt>
                <c:pt idx="5180">
                  <c:v>0.90964934205850057</c:v>
                </c:pt>
                <c:pt idx="5181">
                  <c:v>0.90966877215163999</c:v>
                </c:pt>
                <c:pt idx="5182">
                  <c:v>0.90968820053032162</c:v>
                </c:pt>
                <c:pt idx="5183">
                  <c:v>0.90970762363025071</c:v>
                </c:pt>
                <c:pt idx="5184">
                  <c:v>0.90972704418103911</c:v>
                </c:pt>
                <c:pt idx="5185">
                  <c:v>0.90974646222780464</c:v>
                </c:pt>
                <c:pt idx="5186">
                  <c:v>0.90976586637836865</c:v>
                </c:pt>
                <c:pt idx="5187">
                  <c:v>0.9097852677767615</c:v>
                </c:pt>
                <c:pt idx="5188">
                  <c:v>0.90980466602820764</c:v>
                </c:pt>
                <c:pt idx="5189">
                  <c:v>0.90982406265317184</c:v>
                </c:pt>
                <c:pt idx="5190">
                  <c:v>0.909843452681944</c:v>
                </c:pt>
                <c:pt idx="5191">
                  <c:v>0.90986284131207051</c:v>
                </c:pt>
                <c:pt idx="5192">
                  <c:v>0.90988222651326844</c:v>
                </c:pt>
                <c:pt idx="5193">
                  <c:v>0.90990161117306001</c:v>
                </c:pt>
                <c:pt idx="5194">
                  <c:v>0.909920983610506</c:v>
                </c:pt>
                <c:pt idx="5195">
                  <c:v>0.90994034805763258</c:v>
                </c:pt>
                <c:pt idx="5196">
                  <c:v>0.90995970334590304</c:v>
                </c:pt>
                <c:pt idx="5197">
                  <c:v>0.90997905858906081</c:v>
                </c:pt>
                <c:pt idx="5198">
                  <c:v>0.90999840309423485</c:v>
                </c:pt>
                <c:pt idx="5199">
                  <c:v>0.91001774543377201</c:v>
                </c:pt>
                <c:pt idx="5200">
                  <c:v>0.9100370737868726</c:v>
                </c:pt>
                <c:pt idx="5201">
                  <c:v>0.91005639929034499</c:v>
                </c:pt>
                <c:pt idx="5202">
                  <c:v>0.91007572367311196</c:v>
                </c:pt>
                <c:pt idx="5203">
                  <c:v>0.9100950462962839</c:v>
                </c:pt>
                <c:pt idx="5204">
                  <c:v>0.91011436007641155</c:v>
                </c:pt>
                <c:pt idx="5205">
                  <c:v>0.91013367214208474</c:v>
                </c:pt>
                <c:pt idx="5206">
                  <c:v>0.91015297793641647</c:v>
                </c:pt>
                <c:pt idx="5207">
                  <c:v>0.91017227944458623</c:v>
                </c:pt>
                <c:pt idx="5208">
                  <c:v>0.91019158072715856</c:v>
                </c:pt>
                <c:pt idx="5209">
                  <c:v>0.91021087952827362</c:v>
                </c:pt>
                <c:pt idx="5210">
                  <c:v>0.91023017557721253</c:v>
                </c:pt>
                <c:pt idx="5211">
                  <c:v>0.91024947161488934</c:v>
                </c:pt>
                <c:pt idx="5212">
                  <c:v>0.91026876328742257</c:v>
                </c:pt>
                <c:pt idx="5213">
                  <c:v>0.91028804539504748</c:v>
                </c:pt>
                <c:pt idx="5214">
                  <c:v>0.91030732732219999</c:v>
                </c:pt>
                <c:pt idx="5215">
                  <c:v>0.91032660857259362</c:v>
                </c:pt>
                <c:pt idx="5216">
                  <c:v>0.91034588269441918</c:v>
                </c:pt>
                <c:pt idx="5217">
                  <c:v>0.91036515302636056</c:v>
                </c:pt>
                <c:pt idx="5218">
                  <c:v>0.91038442123778351</c:v>
                </c:pt>
                <c:pt idx="5219">
                  <c:v>0.91040368755426959</c:v>
                </c:pt>
                <c:pt idx="5220">
                  <c:v>0.91042294369945853</c:v>
                </c:pt>
                <c:pt idx="5221">
                  <c:v>0.91044219496924106</c:v>
                </c:pt>
                <c:pt idx="5222">
                  <c:v>0.91046144274242358</c:v>
                </c:pt>
                <c:pt idx="5223">
                  <c:v>0.91048068537219951</c:v>
                </c:pt>
                <c:pt idx="5224">
                  <c:v>0.9104999223622906</c:v>
                </c:pt>
                <c:pt idx="5225">
                  <c:v>0.91051915725080212</c:v>
                </c:pt>
                <c:pt idx="5226">
                  <c:v>0.910538382489124</c:v>
                </c:pt>
                <c:pt idx="5227">
                  <c:v>0.91055757992646402</c:v>
                </c:pt>
                <c:pt idx="5228">
                  <c:v>0.9105767765837347</c:v>
                </c:pt>
                <c:pt idx="5229">
                  <c:v>0.91059597233639589</c:v>
                </c:pt>
                <c:pt idx="5230">
                  <c:v>0.91061516393823549</c:v>
                </c:pt>
                <c:pt idx="5231">
                  <c:v>0.91063434340346261</c:v>
                </c:pt>
                <c:pt idx="5232">
                  <c:v>0.91065352115377163</c:v>
                </c:pt>
                <c:pt idx="5233">
                  <c:v>0.91067268523391742</c:v>
                </c:pt>
                <c:pt idx="5234">
                  <c:v>0.91069184379663981</c:v>
                </c:pt>
                <c:pt idx="5235">
                  <c:v>0.91071100211302536</c:v>
                </c:pt>
                <c:pt idx="5236">
                  <c:v>0.91073015924506551</c:v>
                </c:pt>
                <c:pt idx="5237">
                  <c:v>0.91074931615153076</c:v>
                </c:pt>
                <c:pt idx="5238">
                  <c:v>0.91076847202028155</c:v>
                </c:pt>
                <c:pt idx="5239">
                  <c:v>0.91078762743785668</c:v>
                </c:pt>
                <c:pt idx="5240">
                  <c:v>0.91080676665823967</c:v>
                </c:pt>
                <c:pt idx="5241">
                  <c:v>0.91082590226922355</c:v>
                </c:pt>
                <c:pt idx="5242">
                  <c:v>0.91084502217885277</c:v>
                </c:pt>
                <c:pt idx="5243">
                  <c:v>0.91086414127680637</c:v>
                </c:pt>
                <c:pt idx="5244">
                  <c:v>0.91088326019429744</c:v>
                </c:pt>
                <c:pt idx="5245">
                  <c:v>0.91090237903283156</c:v>
                </c:pt>
                <c:pt idx="5246">
                  <c:v>0.91092149460260263</c:v>
                </c:pt>
                <c:pt idx="5247">
                  <c:v>0.9109406049026435</c:v>
                </c:pt>
                <c:pt idx="5248">
                  <c:v>0.9109597104879027</c:v>
                </c:pt>
                <c:pt idx="5249">
                  <c:v>0.91097881415566562</c:v>
                </c:pt>
                <c:pt idx="5250">
                  <c:v>0.91099791466520164</c:v>
                </c:pt>
                <c:pt idx="5251">
                  <c:v>0.91101701470551455</c:v>
                </c:pt>
                <c:pt idx="5252">
                  <c:v>0.91103611070329638</c:v>
                </c:pt>
                <c:pt idx="5253">
                  <c:v>0.9110552005199799</c:v>
                </c:pt>
                <c:pt idx="5254">
                  <c:v>0.91107429002083262</c:v>
                </c:pt>
                <c:pt idx="5255">
                  <c:v>0.91109337780721844</c:v>
                </c:pt>
                <c:pt idx="5256">
                  <c:v>0.91111246374379329</c:v>
                </c:pt>
                <c:pt idx="5257">
                  <c:v>0.9111315484621908</c:v>
                </c:pt>
                <c:pt idx="5258">
                  <c:v>0.91115062316449913</c:v>
                </c:pt>
                <c:pt idx="5259">
                  <c:v>0.91116969521389213</c:v>
                </c:pt>
                <c:pt idx="5260">
                  <c:v>0.91118876639702417</c:v>
                </c:pt>
                <c:pt idx="5261">
                  <c:v>0.91120783536940164</c:v>
                </c:pt>
                <c:pt idx="5262">
                  <c:v>0.91122689423544967</c:v>
                </c:pt>
                <c:pt idx="5263">
                  <c:v>0.91124594538639914</c:v>
                </c:pt>
                <c:pt idx="5264">
                  <c:v>0.91126499626664337</c:v>
                </c:pt>
                <c:pt idx="5265">
                  <c:v>0.91128404277093389</c:v>
                </c:pt>
                <c:pt idx="5266">
                  <c:v>0.91130308913942826</c:v>
                </c:pt>
                <c:pt idx="5267">
                  <c:v>0.91132213053371069</c:v>
                </c:pt>
                <c:pt idx="5268">
                  <c:v>0.91134116693122458</c:v>
                </c:pt>
                <c:pt idx="5269">
                  <c:v>0.91136020292268149</c:v>
                </c:pt>
                <c:pt idx="5270">
                  <c:v>0.91137922957481243</c:v>
                </c:pt>
                <c:pt idx="5271">
                  <c:v>0.91139825255437379</c:v>
                </c:pt>
                <c:pt idx="5272">
                  <c:v>0.91141727399270778</c:v>
                </c:pt>
                <c:pt idx="5273">
                  <c:v>0.91143628652304898</c:v>
                </c:pt>
                <c:pt idx="5274">
                  <c:v>0.91145529490257293</c:v>
                </c:pt>
                <c:pt idx="5275">
                  <c:v>0.91147428731951263</c:v>
                </c:pt>
                <c:pt idx="5276">
                  <c:v>0.91149325459695929</c:v>
                </c:pt>
                <c:pt idx="5277">
                  <c:v>0.91151222076451133</c:v>
                </c:pt>
                <c:pt idx="5278">
                  <c:v>0.91153118348509099</c:v>
                </c:pt>
                <c:pt idx="5279">
                  <c:v>0.91155014507772258</c:v>
                </c:pt>
                <c:pt idx="5280">
                  <c:v>0.91156910312863859</c:v>
                </c:pt>
                <c:pt idx="5281">
                  <c:v>0.91158806061558073</c:v>
                </c:pt>
                <c:pt idx="5282">
                  <c:v>0.91160701399682664</c:v>
                </c:pt>
                <c:pt idx="5283">
                  <c:v>0.91162596679154395</c:v>
                </c:pt>
                <c:pt idx="5284">
                  <c:v>0.9116449161573329</c:v>
                </c:pt>
                <c:pt idx="5285">
                  <c:v>0.91166386482379169</c:v>
                </c:pt>
                <c:pt idx="5286">
                  <c:v>0.91168281202393464</c:v>
                </c:pt>
                <c:pt idx="5287">
                  <c:v>0.9117017580510216</c:v>
                </c:pt>
                <c:pt idx="5288">
                  <c:v>0.91172070403299099</c:v>
                </c:pt>
                <c:pt idx="5289">
                  <c:v>0.91173964798467499</c:v>
                </c:pt>
                <c:pt idx="5290">
                  <c:v>0.91175859135884763</c:v>
                </c:pt>
                <c:pt idx="5291">
                  <c:v>0.91177752890383701</c:v>
                </c:pt>
                <c:pt idx="5292">
                  <c:v>0.91179646626835675</c:v>
                </c:pt>
                <c:pt idx="5293">
                  <c:v>0.91181538933061657</c:v>
                </c:pt>
                <c:pt idx="5294">
                  <c:v>0.9118343104528237</c:v>
                </c:pt>
                <c:pt idx="5295">
                  <c:v>0.91185322647674782</c:v>
                </c:pt>
                <c:pt idx="5296">
                  <c:v>0.91187213501116049</c:v>
                </c:pt>
                <c:pt idx="5297">
                  <c:v>0.91189104211084127</c:v>
                </c:pt>
                <c:pt idx="5298">
                  <c:v>0.91190994635908951</c:v>
                </c:pt>
                <c:pt idx="5299">
                  <c:v>0.91192885033662574</c:v>
                </c:pt>
                <c:pt idx="5300">
                  <c:v>0.91194775097546998</c:v>
                </c:pt>
                <c:pt idx="5301">
                  <c:v>0.91196665132872001</c:v>
                </c:pt>
                <c:pt idx="5302">
                  <c:v>0.91198555054185004</c:v>
                </c:pt>
                <c:pt idx="5303">
                  <c:v>0.91200444933087665</c:v>
                </c:pt>
                <c:pt idx="5304">
                  <c:v>0.91202334455561451</c:v>
                </c:pt>
                <c:pt idx="5305">
                  <c:v>0.91204223955476682</c:v>
                </c:pt>
                <c:pt idx="5306">
                  <c:v>0.91206113008728251</c:v>
                </c:pt>
                <c:pt idx="5307">
                  <c:v>0.91208001177676057</c:v>
                </c:pt>
                <c:pt idx="5308">
                  <c:v>0.91209887902862763</c:v>
                </c:pt>
                <c:pt idx="5309">
                  <c:v>0.91211774623131558</c:v>
                </c:pt>
                <c:pt idx="5310">
                  <c:v>0.91213660964819165</c:v>
                </c:pt>
                <c:pt idx="5311">
                  <c:v>0.91215546841796058</c:v>
                </c:pt>
                <c:pt idx="5312">
                  <c:v>0.9121743252927933</c:v>
                </c:pt>
                <c:pt idx="5313">
                  <c:v>0.91219317774610731</c:v>
                </c:pt>
                <c:pt idx="5314">
                  <c:v>0.91221202649978361</c:v>
                </c:pt>
                <c:pt idx="5315">
                  <c:v>0.91223086826024058</c:v>
                </c:pt>
                <c:pt idx="5316">
                  <c:v>0.91224970713318321</c:v>
                </c:pt>
                <c:pt idx="5317">
                  <c:v>0.9122685385517918</c:v>
                </c:pt>
                <c:pt idx="5318">
                  <c:v>0.91228736822074441</c:v>
                </c:pt>
                <c:pt idx="5319">
                  <c:v>0.91230619254102252</c:v>
                </c:pt>
                <c:pt idx="5320">
                  <c:v>0.91232500926124649</c:v>
                </c:pt>
                <c:pt idx="5321">
                  <c:v>0.91234382043201423</c:v>
                </c:pt>
                <c:pt idx="5322">
                  <c:v>0.91236262100015586</c:v>
                </c:pt>
                <c:pt idx="5323">
                  <c:v>0.91238141859055211</c:v>
                </c:pt>
                <c:pt idx="5324">
                  <c:v>0.9124002017085846</c:v>
                </c:pt>
                <c:pt idx="5325">
                  <c:v>0.91241898233477869</c:v>
                </c:pt>
                <c:pt idx="5326">
                  <c:v>0.9124377607867501</c:v>
                </c:pt>
                <c:pt idx="5327">
                  <c:v>0.91245653590410147</c:v>
                </c:pt>
                <c:pt idx="5328">
                  <c:v>0.91247531057478548</c:v>
                </c:pt>
                <c:pt idx="5329">
                  <c:v>0.91249408335819815</c:v>
                </c:pt>
                <c:pt idx="5330">
                  <c:v>0.91251285042656738</c:v>
                </c:pt>
                <c:pt idx="5331">
                  <c:v>0.91253161029869856</c:v>
                </c:pt>
                <c:pt idx="5332">
                  <c:v>0.91255037017082119</c:v>
                </c:pt>
                <c:pt idx="5333">
                  <c:v>0.91256912769683618</c:v>
                </c:pt>
                <c:pt idx="5334">
                  <c:v>0.912587882921853</c:v>
                </c:pt>
                <c:pt idx="5335">
                  <c:v>0.91260663773179662</c:v>
                </c:pt>
                <c:pt idx="5336">
                  <c:v>0.91262539228005768</c:v>
                </c:pt>
                <c:pt idx="5337">
                  <c:v>0.91264414453634002</c:v>
                </c:pt>
                <c:pt idx="5338">
                  <c:v>0.91266289662118483</c:v>
                </c:pt>
                <c:pt idx="5339">
                  <c:v>0.91268164516880923</c:v>
                </c:pt>
                <c:pt idx="5340">
                  <c:v>0.91270039371642997</c:v>
                </c:pt>
                <c:pt idx="5341">
                  <c:v>0.91271914226405493</c:v>
                </c:pt>
                <c:pt idx="5342">
                  <c:v>0.91273789081167989</c:v>
                </c:pt>
                <c:pt idx="5343">
                  <c:v>0.9127566337647306</c:v>
                </c:pt>
                <c:pt idx="5344">
                  <c:v>0.91277537107809326</c:v>
                </c:pt>
                <c:pt idx="5345">
                  <c:v>0.91279410676721517</c:v>
                </c:pt>
                <c:pt idx="5346">
                  <c:v>0.91281284042605249</c:v>
                </c:pt>
                <c:pt idx="5347">
                  <c:v>0.91283156364018525</c:v>
                </c:pt>
                <c:pt idx="5348">
                  <c:v>0.91285027487560177</c:v>
                </c:pt>
                <c:pt idx="5349">
                  <c:v>0.91286898403561556</c:v>
                </c:pt>
                <c:pt idx="5350">
                  <c:v>0.91288768890946459</c:v>
                </c:pt>
                <c:pt idx="5351">
                  <c:v>0.91290639061380663</c:v>
                </c:pt>
                <c:pt idx="5352">
                  <c:v>0.91292508771615932</c:v>
                </c:pt>
                <c:pt idx="5353">
                  <c:v>0.91294378469443893</c:v>
                </c:pt>
                <c:pt idx="5354">
                  <c:v>0.91296248140200897</c:v>
                </c:pt>
                <c:pt idx="5355">
                  <c:v>0.91298117472577223</c:v>
                </c:pt>
                <c:pt idx="5356">
                  <c:v>0.91299986583877601</c:v>
                </c:pt>
                <c:pt idx="5357">
                  <c:v>0.91301854949474459</c:v>
                </c:pt>
                <c:pt idx="5358">
                  <c:v>0.91303723133158265</c:v>
                </c:pt>
                <c:pt idx="5359">
                  <c:v>0.9130559001113977</c:v>
                </c:pt>
                <c:pt idx="5360">
                  <c:v>0.91307456627439965</c:v>
                </c:pt>
                <c:pt idx="5361">
                  <c:v>0.91309323126434461</c:v>
                </c:pt>
                <c:pt idx="5362">
                  <c:v>0.91311189481052835</c:v>
                </c:pt>
                <c:pt idx="5363">
                  <c:v>0.91313055670676357</c:v>
                </c:pt>
                <c:pt idx="5364">
                  <c:v>0.9131492167337889</c:v>
                </c:pt>
                <c:pt idx="5365">
                  <c:v>0.91316786245853765</c:v>
                </c:pt>
                <c:pt idx="5366">
                  <c:v>0.91318650407759816</c:v>
                </c:pt>
                <c:pt idx="5367">
                  <c:v>0.91320514491296056</c:v>
                </c:pt>
                <c:pt idx="5368">
                  <c:v>0.91322378206539212</c:v>
                </c:pt>
                <c:pt idx="5369">
                  <c:v>0.91324241696193997</c:v>
                </c:pt>
                <c:pt idx="5370">
                  <c:v>0.91326105050496154</c:v>
                </c:pt>
                <c:pt idx="5371">
                  <c:v>0.91327968319075015</c:v>
                </c:pt>
                <c:pt idx="5372">
                  <c:v>0.91329830342410245</c:v>
                </c:pt>
                <c:pt idx="5373">
                  <c:v>0.91331691711540341</c:v>
                </c:pt>
                <c:pt idx="5374">
                  <c:v>0.91333552809965557</c:v>
                </c:pt>
                <c:pt idx="5375">
                  <c:v>0.91335411255930965</c:v>
                </c:pt>
                <c:pt idx="5376">
                  <c:v>0.91337269331481163</c:v>
                </c:pt>
                <c:pt idx="5377">
                  <c:v>0.91339127276190568</c:v>
                </c:pt>
                <c:pt idx="5378">
                  <c:v>0.9134098506750078</c:v>
                </c:pt>
                <c:pt idx="5379">
                  <c:v>0.91342842785494127</c:v>
                </c:pt>
                <c:pt idx="5380">
                  <c:v>0.9134470006697577</c:v>
                </c:pt>
                <c:pt idx="5381">
                  <c:v>0.91346557104822557</c:v>
                </c:pt>
                <c:pt idx="5382">
                  <c:v>0.91348413871963841</c:v>
                </c:pt>
                <c:pt idx="5383">
                  <c:v>0.91350270580452786</c:v>
                </c:pt>
                <c:pt idx="5384">
                  <c:v>0.91352127234801606</c:v>
                </c:pt>
                <c:pt idx="5385">
                  <c:v>0.91353983203362465</c:v>
                </c:pt>
                <c:pt idx="5386">
                  <c:v>0.91355839063641486</c:v>
                </c:pt>
                <c:pt idx="5387">
                  <c:v>0.91357693710258903</c:v>
                </c:pt>
                <c:pt idx="5388">
                  <c:v>0.9135954757904996</c:v>
                </c:pt>
                <c:pt idx="5389">
                  <c:v>0.91361401118257834</c:v>
                </c:pt>
                <c:pt idx="5390">
                  <c:v>0.91363254185760323</c:v>
                </c:pt>
                <c:pt idx="5391">
                  <c:v>0.91365106847206778</c:v>
                </c:pt>
                <c:pt idx="5392">
                  <c:v>0.91366959409393955</c:v>
                </c:pt>
                <c:pt idx="5393">
                  <c:v>0.91368811376029635</c:v>
                </c:pt>
                <c:pt idx="5394">
                  <c:v>0.91370662882466436</c:v>
                </c:pt>
                <c:pt idx="5395">
                  <c:v>0.91372514032474694</c:v>
                </c:pt>
                <c:pt idx="5396">
                  <c:v>0.91374365038106864</c:v>
                </c:pt>
                <c:pt idx="5397">
                  <c:v>0.91376215861012922</c:v>
                </c:pt>
                <c:pt idx="5398">
                  <c:v>0.91378066456075469</c:v>
                </c:pt>
                <c:pt idx="5399">
                  <c:v>0.91379916766446778</c:v>
                </c:pt>
                <c:pt idx="5400">
                  <c:v>0.91381766765957972</c:v>
                </c:pt>
                <c:pt idx="5401">
                  <c:v>0.91383616584997795</c:v>
                </c:pt>
                <c:pt idx="5402">
                  <c:v>0.91385466034075369</c:v>
                </c:pt>
                <c:pt idx="5403">
                  <c:v>0.91387315195347685</c:v>
                </c:pt>
                <c:pt idx="5404">
                  <c:v>0.91389164112038246</c:v>
                </c:pt>
                <c:pt idx="5405">
                  <c:v>0.9139101295202815</c:v>
                </c:pt>
                <c:pt idx="5406">
                  <c:v>0.91392860886960681</c:v>
                </c:pt>
                <c:pt idx="5407">
                  <c:v>0.91394708192277951</c:v>
                </c:pt>
                <c:pt idx="5408">
                  <c:v>0.9139655434777475</c:v>
                </c:pt>
                <c:pt idx="5409">
                  <c:v>0.91398400367964161</c:v>
                </c:pt>
                <c:pt idx="5410">
                  <c:v>0.91400246126426243</c:v>
                </c:pt>
                <c:pt idx="5411">
                  <c:v>0.91402089949346865</c:v>
                </c:pt>
                <c:pt idx="5412">
                  <c:v>0.91403933700078965</c:v>
                </c:pt>
                <c:pt idx="5413">
                  <c:v>0.91405777089870677</c:v>
                </c:pt>
                <c:pt idx="5414">
                  <c:v>0.91407619499709547</c:v>
                </c:pt>
                <c:pt idx="5415">
                  <c:v>0.91409461698399008</c:v>
                </c:pt>
                <c:pt idx="5416">
                  <c:v>0.91411303796700616</c:v>
                </c:pt>
                <c:pt idx="5417">
                  <c:v>0.91413144998291362</c:v>
                </c:pt>
                <c:pt idx="5418">
                  <c:v>0.91414986098052775</c:v>
                </c:pt>
                <c:pt idx="5419">
                  <c:v>0.91416826307058163</c:v>
                </c:pt>
                <c:pt idx="5420">
                  <c:v>0.9141866639153915</c:v>
                </c:pt>
                <c:pt idx="5421">
                  <c:v>0.91420506465191931</c:v>
                </c:pt>
                <c:pt idx="5422">
                  <c:v>0.91422346529821197</c:v>
                </c:pt>
                <c:pt idx="5423">
                  <c:v>0.91424186341792268</c:v>
                </c:pt>
                <c:pt idx="5424">
                  <c:v>0.91426025770263808</c:v>
                </c:pt>
                <c:pt idx="5425">
                  <c:v>0.91427863497805062</c:v>
                </c:pt>
                <c:pt idx="5426">
                  <c:v>0.91429701112552064</c:v>
                </c:pt>
                <c:pt idx="5427">
                  <c:v>0.91431537802389495</c:v>
                </c:pt>
                <c:pt idx="5428">
                  <c:v>0.91433374424550651</c:v>
                </c:pt>
                <c:pt idx="5429">
                  <c:v>0.91435210647827669</c:v>
                </c:pt>
                <c:pt idx="5430">
                  <c:v>0.9143704686393096</c:v>
                </c:pt>
                <c:pt idx="5431">
                  <c:v>0.91438882245360065</c:v>
                </c:pt>
                <c:pt idx="5432">
                  <c:v>0.91440717568135488</c:v>
                </c:pt>
                <c:pt idx="5433">
                  <c:v>0.9144255240815431</c:v>
                </c:pt>
                <c:pt idx="5434">
                  <c:v>0.91444386724809712</c:v>
                </c:pt>
                <c:pt idx="5435">
                  <c:v>0.91446221032982167</c:v>
                </c:pt>
                <c:pt idx="5436">
                  <c:v>0.91448055060884914</c:v>
                </c:pt>
                <c:pt idx="5437">
                  <c:v>0.91449889079764146</c:v>
                </c:pt>
                <c:pt idx="5438">
                  <c:v>0.9145172197968291</c:v>
                </c:pt>
                <c:pt idx="5439">
                  <c:v>0.91453554861600617</c:v>
                </c:pt>
                <c:pt idx="5440">
                  <c:v>0.91455387251736742</c:v>
                </c:pt>
                <c:pt idx="5441">
                  <c:v>0.91457219317026106</c:v>
                </c:pt>
                <c:pt idx="5442">
                  <c:v>0.91459050948285736</c:v>
                </c:pt>
                <c:pt idx="5443">
                  <c:v>0.91460881628468027</c:v>
                </c:pt>
                <c:pt idx="5444">
                  <c:v>0.9146271166346861</c:v>
                </c:pt>
                <c:pt idx="5445">
                  <c:v>0.91464541215711714</c:v>
                </c:pt>
                <c:pt idx="5446">
                  <c:v>0.9146637064162475</c:v>
                </c:pt>
                <c:pt idx="5447">
                  <c:v>0.91468199814880891</c:v>
                </c:pt>
                <c:pt idx="5448">
                  <c:v>0.91470028983623919</c:v>
                </c:pt>
                <c:pt idx="5449">
                  <c:v>0.91471857899710141</c:v>
                </c:pt>
                <c:pt idx="5450">
                  <c:v>0.91473686310479463</c:v>
                </c:pt>
                <c:pt idx="5451">
                  <c:v>0.91475513570751554</c:v>
                </c:pt>
                <c:pt idx="5452">
                  <c:v>0.91477340456548673</c:v>
                </c:pt>
                <c:pt idx="5453">
                  <c:v>0.91479167279180629</c:v>
                </c:pt>
                <c:pt idx="5454">
                  <c:v>0.91480993411514167</c:v>
                </c:pt>
                <c:pt idx="5455">
                  <c:v>0.914828193904482</c:v>
                </c:pt>
                <c:pt idx="5456">
                  <c:v>0.91484645324264269</c:v>
                </c:pt>
                <c:pt idx="5457">
                  <c:v>0.91486470747350679</c:v>
                </c:pt>
                <c:pt idx="5458">
                  <c:v>0.91488296083359366</c:v>
                </c:pt>
                <c:pt idx="5459">
                  <c:v>0.91490121344924991</c:v>
                </c:pt>
                <c:pt idx="5460">
                  <c:v>0.91491945680452735</c:v>
                </c:pt>
                <c:pt idx="5461">
                  <c:v>0.91493769818590787</c:v>
                </c:pt>
                <c:pt idx="5462">
                  <c:v>0.91495593695048072</c:v>
                </c:pt>
                <c:pt idx="5463">
                  <c:v>0.91497417345916665</c:v>
                </c:pt>
                <c:pt idx="5464">
                  <c:v>0.91499240888503652</c:v>
                </c:pt>
                <c:pt idx="5465">
                  <c:v>0.91501064228061768</c:v>
                </c:pt>
                <c:pt idx="5466">
                  <c:v>0.915028869765801</c:v>
                </c:pt>
                <c:pt idx="5467">
                  <c:v>0.91504709454393263</c:v>
                </c:pt>
                <c:pt idx="5468">
                  <c:v>0.91506531300560812</c:v>
                </c:pt>
                <c:pt idx="5469">
                  <c:v>0.9150835314672835</c:v>
                </c:pt>
                <c:pt idx="5470">
                  <c:v>0.91510174884613849</c:v>
                </c:pt>
                <c:pt idx="5471">
                  <c:v>0.91511996369841264</c:v>
                </c:pt>
                <c:pt idx="5472">
                  <c:v>0.91513817764833405</c:v>
                </c:pt>
                <c:pt idx="5473">
                  <c:v>0.91515638072492245</c:v>
                </c:pt>
                <c:pt idx="5474">
                  <c:v>0.9151745813651786</c:v>
                </c:pt>
                <c:pt idx="5475">
                  <c:v>0.9151927730270365</c:v>
                </c:pt>
                <c:pt idx="5476">
                  <c:v>0.91521095901085348</c:v>
                </c:pt>
                <c:pt idx="5477">
                  <c:v>0.91522914426602153</c:v>
                </c:pt>
                <c:pt idx="5478">
                  <c:v>0.9152473266336677</c:v>
                </c:pt>
                <c:pt idx="5479">
                  <c:v>0.91526550900130921</c:v>
                </c:pt>
                <c:pt idx="5480">
                  <c:v>0.91528368775955626</c:v>
                </c:pt>
                <c:pt idx="5481">
                  <c:v>0.91530186561544835</c:v>
                </c:pt>
                <c:pt idx="5482">
                  <c:v>0.91532003999729006</c:v>
                </c:pt>
                <c:pt idx="5483">
                  <c:v>0.91533821406330962</c:v>
                </c:pt>
                <c:pt idx="5484">
                  <c:v>0.91535638667924957</c:v>
                </c:pt>
                <c:pt idx="5485">
                  <c:v>0.91537455442881765</c:v>
                </c:pt>
                <c:pt idx="5486">
                  <c:v>0.91539271667403865</c:v>
                </c:pt>
                <c:pt idx="5487">
                  <c:v>0.91541087675362043</c:v>
                </c:pt>
                <c:pt idx="5488">
                  <c:v>0.91542903675199161</c:v>
                </c:pt>
                <c:pt idx="5489">
                  <c:v>0.91544719191376156</c:v>
                </c:pt>
                <c:pt idx="5490">
                  <c:v>0.91546534612806429</c:v>
                </c:pt>
                <c:pt idx="5491">
                  <c:v>0.91548349826695508</c:v>
                </c:pt>
                <c:pt idx="5492">
                  <c:v>0.91550164702204029</c:v>
                </c:pt>
                <c:pt idx="5493">
                  <c:v>0.91551979193219957</c:v>
                </c:pt>
                <c:pt idx="5494">
                  <c:v>0.91553793540853268</c:v>
                </c:pt>
                <c:pt idx="5495">
                  <c:v>0.91555607688615359</c:v>
                </c:pt>
                <c:pt idx="5496">
                  <c:v>0.91557421246691362</c:v>
                </c:pt>
                <c:pt idx="5497">
                  <c:v>0.91559232927877721</c:v>
                </c:pt>
                <c:pt idx="5498">
                  <c:v>0.91561044331140073</c:v>
                </c:pt>
                <c:pt idx="5499">
                  <c:v>0.91562855639656082</c:v>
                </c:pt>
                <c:pt idx="5500">
                  <c:v>0.91564666173954168</c:v>
                </c:pt>
                <c:pt idx="5501">
                  <c:v>0.91566476447473355</c:v>
                </c:pt>
                <c:pt idx="5502">
                  <c:v>0.91568286459311221</c:v>
                </c:pt>
                <c:pt idx="5503">
                  <c:v>0.91570096200443163</c:v>
                </c:pt>
                <c:pt idx="5504">
                  <c:v>0.91571905264813169</c:v>
                </c:pt>
                <c:pt idx="5505">
                  <c:v>0.91573713823865077</c:v>
                </c:pt>
                <c:pt idx="5506">
                  <c:v>0.91575522134771392</c:v>
                </c:pt>
                <c:pt idx="5507">
                  <c:v>0.91577329633562365</c:v>
                </c:pt>
                <c:pt idx="5508">
                  <c:v>0.91579137019603962</c:v>
                </c:pt>
                <c:pt idx="5509">
                  <c:v>0.91580944311214862</c:v>
                </c:pt>
                <c:pt idx="5510">
                  <c:v>0.91582751552835562</c:v>
                </c:pt>
                <c:pt idx="5511">
                  <c:v>0.91584558726779963</c:v>
                </c:pt>
                <c:pt idx="5512">
                  <c:v>0.91586365684160087</c:v>
                </c:pt>
                <c:pt idx="5513">
                  <c:v>0.91588172190364858</c:v>
                </c:pt>
                <c:pt idx="5514">
                  <c:v>0.9158997815967107</c:v>
                </c:pt>
                <c:pt idx="5515">
                  <c:v>0.91591783763525081</c:v>
                </c:pt>
                <c:pt idx="5516">
                  <c:v>0.91593588600877884</c:v>
                </c:pt>
                <c:pt idx="5517">
                  <c:v>0.91595393302381034</c:v>
                </c:pt>
                <c:pt idx="5518">
                  <c:v>0.91597198003883962</c:v>
                </c:pt>
                <c:pt idx="5519">
                  <c:v>0.91599002705388033</c:v>
                </c:pt>
                <c:pt idx="5520">
                  <c:v>0.91600807271537965</c:v>
                </c:pt>
                <c:pt idx="5521">
                  <c:v>0.9160261161210097</c:v>
                </c:pt>
                <c:pt idx="5522">
                  <c:v>0.91604415591723232</c:v>
                </c:pt>
                <c:pt idx="5523">
                  <c:v>0.91606219476058126</c:v>
                </c:pt>
                <c:pt idx="5524">
                  <c:v>0.91608023012130324</c:v>
                </c:pt>
                <c:pt idx="5525">
                  <c:v>0.91609826161590335</c:v>
                </c:pt>
                <c:pt idx="5526">
                  <c:v>0.91611629026809871</c:v>
                </c:pt>
                <c:pt idx="5527">
                  <c:v>0.91613430660320661</c:v>
                </c:pt>
                <c:pt idx="5528">
                  <c:v>0.91615231752420934</c:v>
                </c:pt>
                <c:pt idx="5529">
                  <c:v>0.91617032844521229</c:v>
                </c:pt>
                <c:pt idx="5530">
                  <c:v>0.91618833914062758</c:v>
                </c:pt>
                <c:pt idx="5531">
                  <c:v>0.91620634897880959</c:v>
                </c:pt>
                <c:pt idx="5532">
                  <c:v>0.91622435647088574</c:v>
                </c:pt>
                <c:pt idx="5533">
                  <c:v>0.91624236324106956</c:v>
                </c:pt>
                <c:pt idx="5534">
                  <c:v>0.91626036901867336</c:v>
                </c:pt>
                <c:pt idx="5535">
                  <c:v>0.91627837452557681</c:v>
                </c:pt>
                <c:pt idx="5536">
                  <c:v>0.9162963775961237</c:v>
                </c:pt>
                <c:pt idx="5537">
                  <c:v>0.9163143766060966</c:v>
                </c:pt>
                <c:pt idx="5538">
                  <c:v>0.91633237257469669</c:v>
                </c:pt>
                <c:pt idx="5539">
                  <c:v>0.91635036544868442</c:v>
                </c:pt>
                <c:pt idx="5540">
                  <c:v>0.91636835647285342</c:v>
                </c:pt>
                <c:pt idx="5541">
                  <c:v>0.9163863460081435</c:v>
                </c:pt>
                <c:pt idx="5542">
                  <c:v>0.91640433400943755</c:v>
                </c:pt>
                <c:pt idx="5543">
                  <c:v>0.91642232079255237</c:v>
                </c:pt>
                <c:pt idx="5544">
                  <c:v>0.91644030437233326</c:v>
                </c:pt>
                <c:pt idx="5545">
                  <c:v>0.91645827622154874</c:v>
                </c:pt>
                <c:pt idx="5546">
                  <c:v>0.91647624446136056</c:v>
                </c:pt>
                <c:pt idx="5547">
                  <c:v>0.9164942119341799</c:v>
                </c:pt>
                <c:pt idx="5548">
                  <c:v>0.91651217854975242</c:v>
                </c:pt>
                <c:pt idx="5549">
                  <c:v>0.91653014019292678</c:v>
                </c:pt>
                <c:pt idx="5550">
                  <c:v>0.9165480870470335</c:v>
                </c:pt>
                <c:pt idx="5551">
                  <c:v>0.91656603317925256</c:v>
                </c:pt>
                <c:pt idx="5552">
                  <c:v>0.91658397732630026</c:v>
                </c:pt>
                <c:pt idx="5553">
                  <c:v>0.9166019187662956</c:v>
                </c:pt>
                <c:pt idx="5554">
                  <c:v>0.91661985767971599</c:v>
                </c:pt>
                <c:pt idx="5555">
                  <c:v>0.91663778919384542</c:v>
                </c:pt>
                <c:pt idx="5556">
                  <c:v>0.91665571351760444</c:v>
                </c:pt>
                <c:pt idx="5557">
                  <c:v>0.91667363636918142</c:v>
                </c:pt>
                <c:pt idx="5558">
                  <c:v>0.91669155597227703</c:v>
                </c:pt>
                <c:pt idx="5559">
                  <c:v>0.91670947214645604</c:v>
                </c:pt>
                <c:pt idx="5560">
                  <c:v>0.91672738670541742</c:v>
                </c:pt>
                <c:pt idx="5561">
                  <c:v>0.9167453000823047</c:v>
                </c:pt>
                <c:pt idx="5562">
                  <c:v>0.91676321003025818</c:v>
                </c:pt>
                <c:pt idx="5563">
                  <c:v>0.91678111808327989</c:v>
                </c:pt>
                <c:pt idx="5564">
                  <c:v>0.91679902541441716</c:v>
                </c:pt>
                <c:pt idx="5565">
                  <c:v>0.91681693085061156</c:v>
                </c:pt>
                <c:pt idx="5566">
                  <c:v>0.91683483123364862</c:v>
                </c:pt>
                <c:pt idx="5567">
                  <c:v>0.91685273089480379</c:v>
                </c:pt>
                <c:pt idx="5568">
                  <c:v>0.916870627758676</c:v>
                </c:pt>
                <c:pt idx="5569">
                  <c:v>0.91688852457742231</c:v>
                </c:pt>
                <c:pt idx="5570">
                  <c:v>0.91690640140684776</c:v>
                </c:pt>
                <c:pt idx="5571">
                  <c:v>0.91692427336583993</c:v>
                </c:pt>
                <c:pt idx="5572">
                  <c:v>0.91694214126424356</c:v>
                </c:pt>
                <c:pt idx="5573">
                  <c:v>0.91696000080462858</c:v>
                </c:pt>
                <c:pt idx="5574">
                  <c:v>0.91697785976976554</c:v>
                </c:pt>
                <c:pt idx="5575">
                  <c:v>0.91699570333629021</c:v>
                </c:pt>
                <c:pt idx="5576">
                  <c:v>0.91701354477912456</c:v>
                </c:pt>
                <c:pt idx="5577">
                  <c:v>0.91703138216003133</c:v>
                </c:pt>
                <c:pt idx="5578">
                  <c:v>0.91704921712263865</c:v>
                </c:pt>
                <c:pt idx="5579">
                  <c:v>0.91706705028054269</c:v>
                </c:pt>
                <c:pt idx="5580">
                  <c:v>0.91708488307750735</c:v>
                </c:pt>
                <c:pt idx="5581">
                  <c:v>0.91710271578423253</c:v>
                </c:pt>
                <c:pt idx="5582">
                  <c:v>0.91712054794955611</c:v>
                </c:pt>
                <c:pt idx="5583">
                  <c:v>0.91713837939299458</c:v>
                </c:pt>
                <c:pt idx="5584">
                  <c:v>0.91715620492603556</c:v>
                </c:pt>
                <c:pt idx="5585">
                  <c:v>0.91717402964244954</c:v>
                </c:pt>
                <c:pt idx="5586">
                  <c:v>0.91719183852712416</c:v>
                </c:pt>
                <c:pt idx="5587">
                  <c:v>0.91720963996694427</c:v>
                </c:pt>
                <c:pt idx="5588">
                  <c:v>0.91722743999052969</c:v>
                </c:pt>
                <c:pt idx="5589">
                  <c:v>0.91724523084713361</c:v>
                </c:pt>
                <c:pt idx="5590">
                  <c:v>0.91726301915820618</c:v>
                </c:pt>
                <c:pt idx="5591">
                  <c:v>0.91728080629622277</c:v>
                </c:pt>
                <c:pt idx="5592">
                  <c:v>0.91729859072718711</c:v>
                </c:pt>
                <c:pt idx="5593">
                  <c:v>0.91731637019521717</c:v>
                </c:pt>
                <c:pt idx="5594">
                  <c:v>0.91733413892528359</c:v>
                </c:pt>
                <c:pt idx="5595">
                  <c:v>0.91735190368500164</c:v>
                </c:pt>
                <c:pt idx="5596">
                  <c:v>0.91736966414953003</c:v>
                </c:pt>
                <c:pt idx="5597">
                  <c:v>0.91738742268302864</c:v>
                </c:pt>
                <c:pt idx="5598">
                  <c:v>0.91740518094582046</c:v>
                </c:pt>
                <c:pt idx="5599">
                  <c:v>0.91742292838040396</c:v>
                </c:pt>
                <c:pt idx="5600">
                  <c:v>0.9174406744614616</c:v>
                </c:pt>
                <c:pt idx="5601">
                  <c:v>0.91745841873781731</c:v>
                </c:pt>
                <c:pt idx="5602">
                  <c:v>0.91747616062293713</c:v>
                </c:pt>
                <c:pt idx="5603">
                  <c:v>0.91749389948519899</c:v>
                </c:pt>
                <c:pt idx="5604">
                  <c:v>0.91751163433198579</c:v>
                </c:pt>
                <c:pt idx="5605">
                  <c:v>0.91752936624613635</c:v>
                </c:pt>
                <c:pt idx="5606">
                  <c:v>0.91754709807005197</c:v>
                </c:pt>
                <c:pt idx="5607">
                  <c:v>0.91756482930743577</c:v>
                </c:pt>
                <c:pt idx="5608">
                  <c:v>0.91758255716101156</c:v>
                </c:pt>
                <c:pt idx="5609">
                  <c:v>0.91760028402199822</c:v>
                </c:pt>
                <c:pt idx="5610">
                  <c:v>0.91761800464548993</c:v>
                </c:pt>
                <c:pt idx="5611">
                  <c:v>0.9176357185126206</c:v>
                </c:pt>
                <c:pt idx="5612">
                  <c:v>0.91765343210905592</c:v>
                </c:pt>
                <c:pt idx="5613">
                  <c:v>0.91767114006578965</c:v>
                </c:pt>
                <c:pt idx="5614">
                  <c:v>0.91768884519726657</c:v>
                </c:pt>
                <c:pt idx="5615">
                  <c:v>0.91770655031160053</c:v>
                </c:pt>
                <c:pt idx="5616">
                  <c:v>0.91772425353100284</c:v>
                </c:pt>
                <c:pt idx="5617">
                  <c:v>0.91774195224992472</c:v>
                </c:pt>
                <c:pt idx="5618">
                  <c:v>0.91775964946868871</c:v>
                </c:pt>
                <c:pt idx="5619">
                  <c:v>0.91777734525316168</c:v>
                </c:pt>
                <c:pt idx="5620">
                  <c:v>0.91779503583964772</c:v>
                </c:pt>
                <c:pt idx="5621">
                  <c:v>0.91781272010967851</c:v>
                </c:pt>
                <c:pt idx="5622">
                  <c:v>0.91783040257501292</c:v>
                </c:pt>
                <c:pt idx="5623">
                  <c:v>0.91784807619730446</c:v>
                </c:pt>
                <c:pt idx="5624">
                  <c:v>0.91786574474116156</c:v>
                </c:pt>
                <c:pt idx="5625">
                  <c:v>0.91788341299446763</c:v>
                </c:pt>
                <c:pt idx="5626">
                  <c:v>0.91790107745790062</c:v>
                </c:pt>
                <c:pt idx="5627">
                  <c:v>0.9179187387743829</c:v>
                </c:pt>
                <c:pt idx="5628">
                  <c:v>0.91793639204866551</c:v>
                </c:pt>
                <c:pt idx="5629">
                  <c:v>0.91795404171354511</c:v>
                </c:pt>
                <c:pt idx="5630">
                  <c:v>0.91797168898719561</c:v>
                </c:pt>
                <c:pt idx="5631">
                  <c:v>0.91798933091441715</c:v>
                </c:pt>
                <c:pt idx="5632">
                  <c:v>0.91800696063734133</c:v>
                </c:pt>
                <c:pt idx="5633">
                  <c:v>0.91802458984592739</c:v>
                </c:pt>
                <c:pt idx="5634">
                  <c:v>0.91804220995882568</c:v>
                </c:pt>
                <c:pt idx="5635">
                  <c:v>0.91805982934983765</c:v>
                </c:pt>
                <c:pt idx="5636">
                  <c:v>0.9180774477482635</c:v>
                </c:pt>
                <c:pt idx="5637">
                  <c:v>0.91809505446124762</c:v>
                </c:pt>
                <c:pt idx="5638">
                  <c:v>0.91811265864764857</c:v>
                </c:pt>
                <c:pt idx="5639">
                  <c:v>0.91813025990141051</c:v>
                </c:pt>
                <c:pt idx="5640">
                  <c:v>0.9181478556959507</c:v>
                </c:pt>
                <c:pt idx="5641">
                  <c:v>0.91816544779085241</c:v>
                </c:pt>
                <c:pt idx="5642">
                  <c:v>0.91818303970528359</c:v>
                </c:pt>
                <c:pt idx="5643">
                  <c:v>0.91820062981501349</c:v>
                </c:pt>
                <c:pt idx="5644">
                  <c:v>0.91821821916857893</c:v>
                </c:pt>
                <c:pt idx="5645">
                  <c:v>0.91823580751872502</c:v>
                </c:pt>
                <c:pt idx="5646">
                  <c:v>0.91825339460557565</c:v>
                </c:pt>
                <c:pt idx="5647">
                  <c:v>0.91827098142172459</c:v>
                </c:pt>
                <c:pt idx="5648">
                  <c:v>0.91828856756111155</c:v>
                </c:pt>
                <c:pt idx="5649">
                  <c:v>0.91830615257255988</c:v>
                </c:pt>
                <c:pt idx="5650">
                  <c:v>0.9183237329369015</c:v>
                </c:pt>
                <c:pt idx="5651">
                  <c:v>0.91834130405305081</c:v>
                </c:pt>
                <c:pt idx="5652">
                  <c:v>0.91835886289632718</c:v>
                </c:pt>
                <c:pt idx="5653">
                  <c:v>0.91837642083724613</c:v>
                </c:pt>
                <c:pt idx="5654">
                  <c:v>0.91839397832700331</c:v>
                </c:pt>
                <c:pt idx="5655">
                  <c:v>0.91841152995147357</c:v>
                </c:pt>
                <c:pt idx="5656">
                  <c:v>0.91842908069164053</c:v>
                </c:pt>
                <c:pt idx="5657">
                  <c:v>0.91844661914178993</c:v>
                </c:pt>
                <c:pt idx="5658">
                  <c:v>0.91846414825260336</c:v>
                </c:pt>
                <c:pt idx="5659">
                  <c:v>0.91848165823359795</c:v>
                </c:pt>
                <c:pt idx="5660">
                  <c:v>0.91849916762804773</c:v>
                </c:pt>
                <c:pt idx="5661">
                  <c:v>0.91851667468045151</c:v>
                </c:pt>
                <c:pt idx="5662">
                  <c:v>0.91853418100690587</c:v>
                </c:pt>
                <c:pt idx="5663">
                  <c:v>0.91855167721396469</c:v>
                </c:pt>
                <c:pt idx="5664">
                  <c:v>0.91856916341800543</c:v>
                </c:pt>
                <c:pt idx="5665">
                  <c:v>0.91858664890016095</c:v>
                </c:pt>
                <c:pt idx="5666">
                  <c:v>0.91860412459182061</c:v>
                </c:pt>
                <c:pt idx="5667">
                  <c:v>0.91862159901116069</c:v>
                </c:pt>
                <c:pt idx="5668">
                  <c:v>0.91863906917456362</c:v>
                </c:pt>
                <c:pt idx="5669">
                  <c:v>0.91865653688041404</c:v>
                </c:pt>
                <c:pt idx="5670">
                  <c:v>0.91867399700651864</c:v>
                </c:pt>
                <c:pt idx="5671">
                  <c:v>0.91869145081616765</c:v>
                </c:pt>
                <c:pt idx="5672">
                  <c:v>0.91870890002383065</c:v>
                </c:pt>
                <c:pt idx="5673">
                  <c:v>0.91872634720119861</c:v>
                </c:pt>
                <c:pt idx="5674">
                  <c:v>0.91874379117522409</c:v>
                </c:pt>
                <c:pt idx="5675">
                  <c:v>0.91876123135938148</c:v>
                </c:pt>
                <c:pt idx="5676">
                  <c:v>0.91877867046071315</c:v>
                </c:pt>
                <c:pt idx="5677">
                  <c:v>0.91879610274929191</c:v>
                </c:pt>
                <c:pt idx="5678">
                  <c:v>0.91881353273688104</c:v>
                </c:pt>
                <c:pt idx="5679">
                  <c:v>0.91883096049521251</c:v>
                </c:pt>
                <c:pt idx="5680">
                  <c:v>0.9188483866437549</c:v>
                </c:pt>
                <c:pt idx="5681">
                  <c:v>0.91886580832971365</c:v>
                </c:pt>
                <c:pt idx="5682">
                  <c:v>0.91888322965473468</c:v>
                </c:pt>
                <c:pt idx="5683">
                  <c:v>0.91890064847573361</c:v>
                </c:pt>
                <c:pt idx="5684">
                  <c:v>0.91891806637182261</c:v>
                </c:pt>
                <c:pt idx="5685">
                  <c:v>0.91893548359114863</c:v>
                </c:pt>
                <c:pt idx="5686">
                  <c:v>0.91895289620849185</c:v>
                </c:pt>
                <c:pt idx="5687">
                  <c:v>0.91897030661506363</c:v>
                </c:pt>
                <c:pt idx="5688">
                  <c:v>0.91898771693140602</c:v>
                </c:pt>
                <c:pt idx="5689">
                  <c:v>0.91900512192387962</c:v>
                </c:pt>
                <c:pt idx="5690">
                  <c:v>0.91902252375812499</c:v>
                </c:pt>
                <c:pt idx="5691">
                  <c:v>0.91903992405837465</c:v>
                </c:pt>
                <c:pt idx="5692">
                  <c:v>0.91905731853846162</c:v>
                </c:pt>
                <c:pt idx="5693">
                  <c:v>0.91907471297343513</c:v>
                </c:pt>
                <c:pt idx="5694">
                  <c:v>0.91909210578416856</c:v>
                </c:pt>
                <c:pt idx="5695">
                  <c:v>0.91910948749599364</c:v>
                </c:pt>
                <c:pt idx="5696">
                  <c:v>0.9191268676738249</c:v>
                </c:pt>
                <c:pt idx="5697">
                  <c:v>0.91914424785164828</c:v>
                </c:pt>
                <c:pt idx="5698">
                  <c:v>0.91916162771365317</c:v>
                </c:pt>
                <c:pt idx="5699">
                  <c:v>0.91917900401137265</c:v>
                </c:pt>
                <c:pt idx="5700">
                  <c:v>0.91919637381216657</c:v>
                </c:pt>
                <c:pt idx="5701">
                  <c:v>0.91921374271060496</c:v>
                </c:pt>
                <c:pt idx="5702">
                  <c:v>0.91923111007505676</c:v>
                </c:pt>
                <c:pt idx="5703">
                  <c:v>0.91924847739439286</c:v>
                </c:pt>
                <c:pt idx="5704">
                  <c:v>0.91926584224082364</c:v>
                </c:pt>
                <c:pt idx="5705">
                  <c:v>0.91928320414604758</c:v>
                </c:pt>
                <c:pt idx="5706">
                  <c:v>0.91930056077251698</c:v>
                </c:pt>
                <c:pt idx="5707">
                  <c:v>0.91931791514311734</c:v>
                </c:pt>
                <c:pt idx="5708">
                  <c:v>0.91933526734807636</c:v>
                </c:pt>
                <c:pt idx="5709">
                  <c:v>0.91935261531197743</c:v>
                </c:pt>
                <c:pt idx="5710">
                  <c:v>0.91936996296006057</c:v>
                </c:pt>
                <c:pt idx="5711">
                  <c:v>0.91938730672803537</c:v>
                </c:pt>
                <c:pt idx="5712">
                  <c:v>0.91940464810478062</c:v>
                </c:pt>
                <c:pt idx="5713">
                  <c:v>0.91942198573677036</c:v>
                </c:pt>
                <c:pt idx="5714">
                  <c:v>0.91943931574389615</c:v>
                </c:pt>
                <c:pt idx="5715">
                  <c:v>0.91945664539008176</c:v>
                </c:pt>
                <c:pt idx="5716">
                  <c:v>0.91947395969630452</c:v>
                </c:pt>
                <c:pt idx="5717">
                  <c:v>0.9194912731904159</c:v>
                </c:pt>
                <c:pt idx="5718">
                  <c:v>0.91950858451887685</c:v>
                </c:pt>
                <c:pt idx="5719">
                  <c:v>0.91952589160629361</c:v>
                </c:pt>
                <c:pt idx="5720">
                  <c:v>0.91954319509333049</c:v>
                </c:pt>
                <c:pt idx="5721">
                  <c:v>0.91956049636058956</c:v>
                </c:pt>
                <c:pt idx="5722">
                  <c:v>0.91957779636229253</c:v>
                </c:pt>
                <c:pt idx="5723">
                  <c:v>0.9195950911326215</c:v>
                </c:pt>
                <c:pt idx="5724">
                  <c:v>0.91961237728550105</c:v>
                </c:pt>
                <c:pt idx="5725">
                  <c:v>0.9196296573024022</c:v>
                </c:pt>
                <c:pt idx="5726">
                  <c:v>0.91964693619135163</c:v>
                </c:pt>
                <c:pt idx="5727">
                  <c:v>0.91966420989178999</c:v>
                </c:pt>
                <c:pt idx="5728">
                  <c:v>0.91968148223870771</c:v>
                </c:pt>
                <c:pt idx="5729">
                  <c:v>0.9196987498753445</c:v>
                </c:pt>
                <c:pt idx="5730">
                  <c:v>0.91971599849043273</c:v>
                </c:pt>
                <c:pt idx="5731">
                  <c:v>0.91973324575199356</c:v>
                </c:pt>
                <c:pt idx="5732">
                  <c:v>0.91975049084791449</c:v>
                </c:pt>
                <c:pt idx="5733">
                  <c:v>0.91976773577013238</c:v>
                </c:pt>
                <c:pt idx="5734">
                  <c:v>0.91978497969299655</c:v>
                </c:pt>
                <c:pt idx="5735">
                  <c:v>0.91980221719518951</c:v>
                </c:pt>
                <c:pt idx="5736">
                  <c:v>0.91981945209454663</c:v>
                </c:pt>
                <c:pt idx="5737">
                  <c:v>0.91983668699389765</c:v>
                </c:pt>
                <c:pt idx="5738">
                  <c:v>0.91985392189324988</c:v>
                </c:pt>
                <c:pt idx="5739">
                  <c:v>0.91987114796085234</c:v>
                </c:pt>
                <c:pt idx="5740">
                  <c:v>0.91988837363637965</c:v>
                </c:pt>
                <c:pt idx="5741">
                  <c:v>0.91990559283483364</c:v>
                </c:pt>
                <c:pt idx="5742">
                  <c:v>0.91992281016542365</c:v>
                </c:pt>
                <c:pt idx="5743">
                  <c:v>0.91994002701776212</c:v>
                </c:pt>
                <c:pt idx="5744">
                  <c:v>0.91995724359263076</c:v>
                </c:pt>
                <c:pt idx="5745">
                  <c:v>0.91997445656487153</c:v>
                </c:pt>
                <c:pt idx="5746">
                  <c:v>0.91999166890545192</c:v>
                </c:pt>
                <c:pt idx="5747">
                  <c:v>0.92000888093021649</c:v>
                </c:pt>
                <c:pt idx="5748">
                  <c:v>0.92002608280353615</c:v>
                </c:pt>
                <c:pt idx="5749">
                  <c:v>0.92004328187956796</c:v>
                </c:pt>
                <c:pt idx="5750">
                  <c:v>0.92006047403005753</c:v>
                </c:pt>
                <c:pt idx="5751">
                  <c:v>0.92007766493981513</c:v>
                </c:pt>
                <c:pt idx="5752">
                  <c:v>0.92009485381928779</c:v>
                </c:pt>
                <c:pt idx="5753">
                  <c:v>0.9201120422475767</c:v>
                </c:pt>
                <c:pt idx="5754">
                  <c:v>0.9201292302246995</c:v>
                </c:pt>
                <c:pt idx="5755">
                  <c:v>0.92014641188535617</c:v>
                </c:pt>
                <c:pt idx="5756">
                  <c:v>0.92016359025243444</c:v>
                </c:pt>
                <c:pt idx="5757">
                  <c:v>0.9201807664087609</c:v>
                </c:pt>
                <c:pt idx="5758">
                  <c:v>0.92019793196246158</c:v>
                </c:pt>
                <c:pt idx="5759">
                  <c:v>0.92021509607240271</c:v>
                </c:pt>
                <c:pt idx="5760">
                  <c:v>0.92023225788134433</c:v>
                </c:pt>
                <c:pt idx="5761">
                  <c:v>0.9202494097644357</c:v>
                </c:pt>
                <c:pt idx="5762">
                  <c:v>0.92026655984281536</c:v>
                </c:pt>
                <c:pt idx="5763">
                  <c:v>0.92028370990180275</c:v>
                </c:pt>
                <c:pt idx="5764">
                  <c:v>0.92030085853643173</c:v>
                </c:pt>
                <c:pt idx="5765">
                  <c:v>0.92031800653444795</c:v>
                </c:pt>
                <c:pt idx="5766">
                  <c:v>0.92033514984519948</c:v>
                </c:pt>
                <c:pt idx="5767">
                  <c:v>0.92035228745760989</c:v>
                </c:pt>
                <c:pt idx="5768">
                  <c:v>0.92036942093274154</c:v>
                </c:pt>
                <c:pt idx="5769">
                  <c:v>0.92038654755001226</c:v>
                </c:pt>
                <c:pt idx="5770">
                  <c:v>0.92040366631953463</c:v>
                </c:pt>
                <c:pt idx="5771">
                  <c:v>0.92042077547631351</c:v>
                </c:pt>
                <c:pt idx="5772">
                  <c:v>0.92043788404656457</c:v>
                </c:pt>
                <c:pt idx="5773">
                  <c:v>0.92045499112793205</c:v>
                </c:pt>
                <c:pt idx="5774">
                  <c:v>0.92047209699113652</c:v>
                </c:pt>
                <c:pt idx="5775">
                  <c:v>0.92048919789140649</c:v>
                </c:pt>
                <c:pt idx="5776">
                  <c:v>0.92050629671626438</c:v>
                </c:pt>
                <c:pt idx="5777">
                  <c:v>0.92052338859303251</c:v>
                </c:pt>
                <c:pt idx="5778">
                  <c:v>0.92054047911626857</c:v>
                </c:pt>
                <c:pt idx="5779">
                  <c:v>0.92055756644428122</c:v>
                </c:pt>
                <c:pt idx="5780">
                  <c:v>0.9205746497487115</c:v>
                </c:pt>
                <c:pt idx="5781">
                  <c:v>0.92059173197032096</c:v>
                </c:pt>
                <c:pt idx="5782">
                  <c:v>0.92060880098377695</c:v>
                </c:pt>
                <c:pt idx="5783">
                  <c:v>0.92062586935430091</c:v>
                </c:pt>
                <c:pt idx="5784">
                  <c:v>0.92064293194075353</c:v>
                </c:pt>
                <c:pt idx="5785">
                  <c:v>0.92065999350755878</c:v>
                </c:pt>
                <c:pt idx="5786">
                  <c:v>0.92067704653812465</c:v>
                </c:pt>
                <c:pt idx="5787">
                  <c:v>0.92069409753839915</c:v>
                </c:pt>
                <c:pt idx="5788">
                  <c:v>0.92071114335014714</c:v>
                </c:pt>
                <c:pt idx="5789">
                  <c:v>0.9207281815370395</c:v>
                </c:pt>
                <c:pt idx="5790">
                  <c:v>0.92074521809970922</c:v>
                </c:pt>
                <c:pt idx="5791">
                  <c:v>0.92076225308324888</c:v>
                </c:pt>
                <c:pt idx="5792">
                  <c:v>0.92077928495369021</c:v>
                </c:pt>
                <c:pt idx="5793">
                  <c:v>0.92079630360468956</c:v>
                </c:pt>
                <c:pt idx="5794">
                  <c:v>0.92081331485640816</c:v>
                </c:pt>
                <c:pt idx="5795">
                  <c:v>0.92083032290478584</c:v>
                </c:pt>
                <c:pt idx="5796">
                  <c:v>0.92084732571952921</c:v>
                </c:pt>
                <c:pt idx="5797">
                  <c:v>0.92086432754168668</c:v>
                </c:pt>
                <c:pt idx="5798">
                  <c:v>0.92088132244281373</c:v>
                </c:pt>
                <c:pt idx="5799">
                  <c:v>0.92089831727175364</c:v>
                </c:pt>
                <c:pt idx="5800">
                  <c:v>0.92091531128858195</c:v>
                </c:pt>
                <c:pt idx="5801">
                  <c:v>0.92093230214717214</c:v>
                </c:pt>
                <c:pt idx="5802">
                  <c:v>0.9209492909754845</c:v>
                </c:pt>
                <c:pt idx="5803">
                  <c:v>0.92096626721599251</c:v>
                </c:pt>
                <c:pt idx="5804">
                  <c:v>0.9209832359218777</c:v>
                </c:pt>
                <c:pt idx="5805">
                  <c:v>0.9210001992136575</c:v>
                </c:pt>
                <c:pt idx="5806">
                  <c:v>0.92101715889603086</c:v>
                </c:pt>
                <c:pt idx="5807">
                  <c:v>0.92103411808211955</c:v>
                </c:pt>
                <c:pt idx="5808">
                  <c:v>0.92105106422923566</c:v>
                </c:pt>
                <c:pt idx="5809">
                  <c:v>0.92106800838351399</c:v>
                </c:pt>
                <c:pt idx="5810">
                  <c:v>0.92108495092122256</c:v>
                </c:pt>
                <c:pt idx="5811">
                  <c:v>0.92110188624013456</c:v>
                </c:pt>
                <c:pt idx="5812">
                  <c:v>0.92111882052133398</c:v>
                </c:pt>
                <c:pt idx="5813">
                  <c:v>0.92113574839584744</c:v>
                </c:pt>
                <c:pt idx="5814">
                  <c:v>0.92115267424007163</c:v>
                </c:pt>
                <c:pt idx="5815">
                  <c:v>0.92116959372272256</c:v>
                </c:pt>
                <c:pt idx="5816">
                  <c:v>0.92118651279931651</c:v>
                </c:pt>
                <c:pt idx="5817">
                  <c:v>0.92120343155106377</c:v>
                </c:pt>
                <c:pt idx="5818">
                  <c:v>0.92122034882294901</c:v>
                </c:pt>
                <c:pt idx="5819">
                  <c:v>0.9212372632975605</c:v>
                </c:pt>
                <c:pt idx="5820">
                  <c:v>0.92125417768193008</c:v>
                </c:pt>
                <c:pt idx="5821">
                  <c:v>0.92127109134441965</c:v>
                </c:pt>
                <c:pt idx="5822">
                  <c:v>0.92128800220962082</c:v>
                </c:pt>
                <c:pt idx="5823">
                  <c:v>0.92130491226270683</c:v>
                </c:pt>
                <c:pt idx="5824">
                  <c:v>0.92132182046597755</c:v>
                </c:pt>
                <c:pt idx="5825">
                  <c:v>0.92133872415748708</c:v>
                </c:pt>
                <c:pt idx="5826">
                  <c:v>0.9213556233823641</c:v>
                </c:pt>
                <c:pt idx="5827">
                  <c:v>0.92137252242677092</c:v>
                </c:pt>
                <c:pt idx="5828">
                  <c:v>0.92138941907994831</c:v>
                </c:pt>
                <c:pt idx="5829">
                  <c:v>0.92140631469542222</c:v>
                </c:pt>
                <c:pt idx="5830">
                  <c:v>0.92142320688195967</c:v>
                </c:pt>
                <c:pt idx="5831">
                  <c:v>0.92144009888803435</c:v>
                </c:pt>
                <c:pt idx="5832">
                  <c:v>0.92145699089410538</c:v>
                </c:pt>
                <c:pt idx="5833">
                  <c:v>0.92147387653860791</c:v>
                </c:pt>
                <c:pt idx="5834">
                  <c:v>0.92149075916022649</c:v>
                </c:pt>
                <c:pt idx="5835">
                  <c:v>0.9215076376310366</c:v>
                </c:pt>
                <c:pt idx="5836">
                  <c:v>0.92152450453822132</c:v>
                </c:pt>
                <c:pt idx="5837">
                  <c:v>0.92154135684085925</c:v>
                </c:pt>
                <c:pt idx="5838">
                  <c:v>0.9215582062108576</c:v>
                </c:pt>
                <c:pt idx="5839">
                  <c:v>0.92157505309939536</c:v>
                </c:pt>
                <c:pt idx="5840">
                  <c:v>0.92159189998792357</c:v>
                </c:pt>
                <c:pt idx="5841">
                  <c:v>0.92160874624481681</c:v>
                </c:pt>
                <c:pt idx="5842">
                  <c:v>0.92162559105793851</c:v>
                </c:pt>
                <c:pt idx="5843">
                  <c:v>0.92164243415660063</c:v>
                </c:pt>
                <c:pt idx="5844">
                  <c:v>0.92165927689432359</c:v>
                </c:pt>
                <c:pt idx="5845">
                  <c:v>0.92167611489469725</c:v>
                </c:pt>
                <c:pt idx="5846">
                  <c:v>0.92169294396180335</c:v>
                </c:pt>
                <c:pt idx="5847">
                  <c:v>0.92170976152393735</c:v>
                </c:pt>
                <c:pt idx="5848">
                  <c:v>0.92172657683019465</c:v>
                </c:pt>
                <c:pt idx="5849">
                  <c:v>0.92174338536882083</c:v>
                </c:pt>
                <c:pt idx="5850">
                  <c:v>0.92176019088457262</c:v>
                </c:pt>
                <c:pt idx="5851">
                  <c:v>0.92177699513703248</c:v>
                </c:pt>
                <c:pt idx="5852">
                  <c:v>0.92179379916390569</c:v>
                </c:pt>
                <c:pt idx="5853">
                  <c:v>0.92181059926555231</c:v>
                </c:pt>
                <c:pt idx="5854">
                  <c:v>0.92182738569658562</c:v>
                </c:pt>
                <c:pt idx="5855">
                  <c:v>0.92184416942056613</c:v>
                </c:pt>
                <c:pt idx="5856">
                  <c:v>0.92186095291895931</c:v>
                </c:pt>
                <c:pt idx="5857">
                  <c:v>0.92187772829619563</c:v>
                </c:pt>
                <c:pt idx="5858">
                  <c:v>0.9218944990263257</c:v>
                </c:pt>
                <c:pt idx="5859">
                  <c:v>0.92191126560564207</c:v>
                </c:pt>
                <c:pt idx="5860">
                  <c:v>0.92192803177890081</c:v>
                </c:pt>
                <c:pt idx="5861">
                  <c:v>0.9219447961023407</c:v>
                </c:pt>
                <c:pt idx="5862">
                  <c:v>0.92196155541773339</c:v>
                </c:pt>
                <c:pt idx="5863">
                  <c:v>0.92197831299610522</c:v>
                </c:pt>
                <c:pt idx="5864">
                  <c:v>0.92199506964956368</c:v>
                </c:pt>
                <c:pt idx="5865">
                  <c:v>0.92201182404714077</c:v>
                </c:pt>
                <c:pt idx="5866">
                  <c:v>0.92202857618885004</c:v>
                </c:pt>
                <c:pt idx="5867">
                  <c:v>0.92204532562350283</c:v>
                </c:pt>
                <c:pt idx="5868">
                  <c:v>0.92206207176456856</c:v>
                </c:pt>
                <c:pt idx="5869">
                  <c:v>0.9220788156497689</c:v>
                </c:pt>
                <c:pt idx="5870">
                  <c:v>0.92209555858749626</c:v>
                </c:pt>
                <c:pt idx="5871">
                  <c:v>0.92211230143498257</c:v>
                </c:pt>
                <c:pt idx="5872">
                  <c:v>0.92212904134983564</c:v>
                </c:pt>
                <c:pt idx="5873">
                  <c:v>0.92214578053152674</c:v>
                </c:pt>
                <c:pt idx="5874">
                  <c:v>0.92216251913796154</c:v>
                </c:pt>
                <c:pt idx="5875">
                  <c:v>0.9221792516535523</c:v>
                </c:pt>
                <c:pt idx="5876">
                  <c:v>0.92219598308630024</c:v>
                </c:pt>
                <c:pt idx="5877">
                  <c:v>0.92221270982682435</c:v>
                </c:pt>
                <c:pt idx="5878">
                  <c:v>0.92222943489801723</c:v>
                </c:pt>
                <c:pt idx="5879">
                  <c:v>0.92224615960825451</c:v>
                </c:pt>
                <c:pt idx="5880">
                  <c:v>0.92226288215285446</c:v>
                </c:pt>
                <c:pt idx="5881">
                  <c:v>0.92227959820052885</c:v>
                </c:pt>
                <c:pt idx="5882">
                  <c:v>0.92229630910480398</c:v>
                </c:pt>
                <c:pt idx="5883">
                  <c:v>0.92231301612897165</c:v>
                </c:pt>
                <c:pt idx="5884">
                  <c:v>0.92232971503198102</c:v>
                </c:pt>
                <c:pt idx="5885">
                  <c:v>0.92234641163400055</c:v>
                </c:pt>
                <c:pt idx="5886">
                  <c:v>0.92236310512289699</c:v>
                </c:pt>
                <c:pt idx="5887">
                  <c:v>0.92237979861180863</c:v>
                </c:pt>
                <c:pt idx="5888">
                  <c:v>0.92239647504628441</c:v>
                </c:pt>
                <c:pt idx="5889">
                  <c:v>0.92241314083301706</c:v>
                </c:pt>
                <c:pt idx="5890">
                  <c:v>0.92242980147636022</c:v>
                </c:pt>
                <c:pt idx="5891">
                  <c:v>0.92244646075714465</c:v>
                </c:pt>
                <c:pt idx="5892">
                  <c:v>0.9224631177234075</c:v>
                </c:pt>
                <c:pt idx="5893">
                  <c:v>0.92247977362940936</c:v>
                </c:pt>
                <c:pt idx="5894">
                  <c:v>0.92249642547482302</c:v>
                </c:pt>
                <c:pt idx="5895">
                  <c:v>0.92251307655324333</c:v>
                </c:pt>
                <c:pt idx="5896">
                  <c:v>0.92252972492461138</c:v>
                </c:pt>
                <c:pt idx="5897">
                  <c:v>0.92254637329597944</c:v>
                </c:pt>
                <c:pt idx="5898">
                  <c:v>0.92256302117104905</c:v>
                </c:pt>
                <c:pt idx="5899">
                  <c:v>0.92257966805354463</c:v>
                </c:pt>
                <c:pt idx="5900">
                  <c:v>0.92259631014455068</c:v>
                </c:pt>
                <c:pt idx="5901">
                  <c:v>0.92261294755235657</c:v>
                </c:pt>
                <c:pt idx="5902">
                  <c:v>0.92262958401269513</c:v>
                </c:pt>
                <c:pt idx="5903">
                  <c:v>0.92264621704410776</c:v>
                </c:pt>
                <c:pt idx="5904">
                  <c:v>0.92266284810702748</c:v>
                </c:pt>
                <c:pt idx="5905">
                  <c:v>0.92267947843138742</c:v>
                </c:pt>
                <c:pt idx="5906">
                  <c:v>0.92269610785338274</c:v>
                </c:pt>
                <c:pt idx="5907">
                  <c:v>0.92271273406301635</c:v>
                </c:pt>
                <c:pt idx="5908">
                  <c:v>0.92272935391784472</c:v>
                </c:pt>
                <c:pt idx="5909">
                  <c:v>0.92274597206046738</c:v>
                </c:pt>
                <c:pt idx="5910">
                  <c:v>0.92276258930072508</c:v>
                </c:pt>
                <c:pt idx="5911">
                  <c:v>0.92277920491676568</c:v>
                </c:pt>
                <c:pt idx="5912">
                  <c:v>0.92279581538941036</c:v>
                </c:pt>
                <c:pt idx="5913">
                  <c:v>0.92281242476793135</c:v>
                </c:pt>
                <c:pt idx="5914">
                  <c:v>0.92282902328443284</c:v>
                </c:pt>
                <c:pt idx="5915">
                  <c:v>0.92284561751475858</c:v>
                </c:pt>
                <c:pt idx="5916">
                  <c:v>0.92286220979599121</c:v>
                </c:pt>
                <c:pt idx="5917">
                  <c:v>0.92287879626610658</c:v>
                </c:pt>
                <c:pt idx="5918">
                  <c:v>0.92289538133756466</c:v>
                </c:pt>
                <c:pt idx="5919">
                  <c:v>0.92291196640902762</c:v>
                </c:pt>
                <c:pt idx="5920">
                  <c:v>0.92292854963067161</c:v>
                </c:pt>
                <c:pt idx="5921">
                  <c:v>0.92294512852103161</c:v>
                </c:pt>
                <c:pt idx="5922">
                  <c:v>0.92296170470433936</c:v>
                </c:pt>
                <c:pt idx="5923">
                  <c:v>0.92297828088764344</c:v>
                </c:pt>
                <c:pt idx="5924">
                  <c:v>0.92299485216217347</c:v>
                </c:pt>
                <c:pt idx="5925">
                  <c:v>0.92301141878055704</c:v>
                </c:pt>
                <c:pt idx="5926">
                  <c:v>0.92302798485753657</c:v>
                </c:pt>
                <c:pt idx="5927">
                  <c:v>0.92304454697184268</c:v>
                </c:pt>
                <c:pt idx="5928">
                  <c:v>0.92306110889800852</c:v>
                </c:pt>
                <c:pt idx="5929">
                  <c:v>0.92307767032788601</c:v>
                </c:pt>
                <c:pt idx="5930">
                  <c:v>0.92309422846418221</c:v>
                </c:pt>
                <c:pt idx="5931">
                  <c:v>0.92311078479576036</c:v>
                </c:pt>
                <c:pt idx="5932">
                  <c:v>0.92312734067618263</c:v>
                </c:pt>
                <c:pt idx="5933">
                  <c:v>0.92314389591818902</c:v>
                </c:pt>
                <c:pt idx="5934">
                  <c:v>0.92316044503097017</c:v>
                </c:pt>
                <c:pt idx="5935">
                  <c:v>0.92317699233905404</c:v>
                </c:pt>
                <c:pt idx="5936">
                  <c:v>0.92319353919009761</c:v>
                </c:pt>
                <c:pt idx="5937">
                  <c:v>0.92321008379112857</c:v>
                </c:pt>
                <c:pt idx="5938">
                  <c:v>0.92322662577533898</c:v>
                </c:pt>
                <c:pt idx="5939">
                  <c:v>0.92324316445244159</c:v>
                </c:pt>
                <c:pt idx="5940">
                  <c:v>0.92325969962390864</c:v>
                </c:pt>
                <c:pt idx="5941">
                  <c:v>0.9232762342990859</c:v>
                </c:pt>
                <c:pt idx="5942">
                  <c:v>0.92329276780119907</c:v>
                </c:pt>
                <c:pt idx="5943">
                  <c:v>0.92330929886696567</c:v>
                </c:pt>
                <c:pt idx="5944">
                  <c:v>0.92332582889503634</c:v>
                </c:pt>
                <c:pt idx="5945">
                  <c:v>0.92334235531370035</c:v>
                </c:pt>
                <c:pt idx="5946">
                  <c:v>0.92335888096536556</c:v>
                </c:pt>
                <c:pt idx="5947">
                  <c:v>0.92337540657191464</c:v>
                </c:pt>
                <c:pt idx="5948">
                  <c:v>0.92339192991807462</c:v>
                </c:pt>
                <c:pt idx="5949">
                  <c:v>0.92340845011051864</c:v>
                </c:pt>
                <c:pt idx="5950">
                  <c:v>0.92342496764102699</c:v>
                </c:pt>
                <c:pt idx="5951">
                  <c:v>0.9234414847654786</c:v>
                </c:pt>
                <c:pt idx="5952">
                  <c:v>0.92345800166434167</c:v>
                </c:pt>
                <c:pt idx="5953">
                  <c:v>0.92347451454774432</c:v>
                </c:pt>
                <c:pt idx="5954">
                  <c:v>0.92349102697997165</c:v>
                </c:pt>
                <c:pt idx="5955">
                  <c:v>0.92350753765261506</c:v>
                </c:pt>
                <c:pt idx="5956">
                  <c:v>0.92352404570844049</c:v>
                </c:pt>
                <c:pt idx="5957">
                  <c:v>0.92354055087764308</c:v>
                </c:pt>
                <c:pt idx="5958">
                  <c:v>0.92355704806014649</c:v>
                </c:pt>
                <c:pt idx="5959">
                  <c:v>0.92357354480274378</c:v>
                </c:pt>
                <c:pt idx="5960">
                  <c:v>0.92359003581542687</c:v>
                </c:pt>
                <c:pt idx="5961">
                  <c:v>0.92360652627541362</c:v>
                </c:pt>
                <c:pt idx="5962">
                  <c:v>0.92362301335159314</c:v>
                </c:pt>
                <c:pt idx="5963">
                  <c:v>0.92363949929982214</c:v>
                </c:pt>
                <c:pt idx="5964">
                  <c:v>0.92365598213493993</c:v>
                </c:pt>
                <c:pt idx="5965">
                  <c:v>0.92367246406771186</c:v>
                </c:pt>
                <c:pt idx="5966">
                  <c:v>0.92368894302272631</c:v>
                </c:pt>
                <c:pt idx="5967">
                  <c:v>0.92370541415210861</c:v>
                </c:pt>
                <c:pt idx="5968">
                  <c:v>0.92372188426408752</c:v>
                </c:pt>
                <c:pt idx="5969">
                  <c:v>0.92373835216529865</c:v>
                </c:pt>
                <c:pt idx="5970">
                  <c:v>0.9237548182618196</c:v>
                </c:pt>
                <c:pt idx="5971">
                  <c:v>0.92377128314016121</c:v>
                </c:pt>
                <c:pt idx="5972">
                  <c:v>0.92378774779290751</c:v>
                </c:pt>
                <c:pt idx="5973">
                  <c:v>0.92380420892649961</c:v>
                </c:pt>
                <c:pt idx="5974">
                  <c:v>0.92382066735303914</c:v>
                </c:pt>
                <c:pt idx="5975">
                  <c:v>0.92383711639512556</c:v>
                </c:pt>
                <c:pt idx="5976">
                  <c:v>0.92385356263992102</c:v>
                </c:pt>
                <c:pt idx="5977">
                  <c:v>0.92387000879448933</c:v>
                </c:pt>
                <c:pt idx="5978">
                  <c:v>0.92388645370380662</c:v>
                </c:pt>
                <c:pt idx="5979">
                  <c:v>0.92390289453450625</c:v>
                </c:pt>
                <c:pt idx="5980">
                  <c:v>0.92391933312511165</c:v>
                </c:pt>
                <c:pt idx="5981">
                  <c:v>0.9239357707975786</c:v>
                </c:pt>
                <c:pt idx="5982">
                  <c:v>0.92395220801887457</c:v>
                </c:pt>
                <c:pt idx="5983">
                  <c:v>0.92396864307452164</c:v>
                </c:pt>
                <c:pt idx="5984">
                  <c:v>0.92398507758876536</c:v>
                </c:pt>
                <c:pt idx="5985">
                  <c:v>0.92400151165182565</c:v>
                </c:pt>
                <c:pt idx="5986">
                  <c:v>0.9240179448576481</c:v>
                </c:pt>
                <c:pt idx="5987">
                  <c:v>0.92403437402095556</c:v>
                </c:pt>
                <c:pt idx="5988">
                  <c:v>0.92405079906051368</c:v>
                </c:pt>
                <c:pt idx="5989">
                  <c:v>0.92406721817839665</c:v>
                </c:pt>
                <c:pt idx="5990">
                  <c:v>0.92408363523214654</c:v>
                </c:pt>
                <c:pt idx="5991">
                  <c:v>0.92410005178960652</c:v>
                </c:pt>
                <c:pt idx="5992">
                  <c:v>0.92411645878214443</c:v>
                </c:pt>
                <c:pt idx="5993">
                  <c:v>0.92413286099222536</c:v>
                </c:pt>
                <c:pt idx="5994">
                  <c:v>0.92414925914173662</c:v>
                </c:pt>
                <c:pt idx="5995">
                  <c:v>0.92416565214784163</c:v>
                </c:pt>
                <c:pt idx="5996">
                  <c:v>0.9241820433943625</c:v>
                </c:pt>
                <c:pt idx="5997">
                  <c:v>0.92419843270083424</c:v>
                </c:pt>
                <c:pt idx="5998">
                  <c:v>0.92421481266571603</c:v>
                </c:pt>
                <c:pt idx="5999">
                  <c:v>0.92423118960997308</c:v>
                </c:pt>
                <c:pt idx="6000">
                  <c:v>0.924247564117888</c:v>
                </c:pt>
                <c:pt idx="6001">
                  <c:v>0.92426392698547821</c:v>
                </c:pt>
                <c:pt idx="6002">
                  <c:v>0.92428028759719161</c:v>
                </c:pt>
                <c:pt idx="6003">
                  <c:v>0.92429664694561386</c:v>
                </c:pt>
                <c:pt idx="6004">
                  <c:v>0.92431300477492395</c:v>
                </c:pt>
                <c:pt idx="6005">
                  <c:v>0.92432935537054872</c:v>
                </c:pt>
                <c:pt idx="6006">
                  <c:v>0.92434570163488994</c:v>
                </c:pt>
                <c:pt idx="6007">
                  <c:v>0.92436204591404425</c:v>
                </c:pt>
                <c:pt idx="6008">
                  <c:v>0.92437838297440855</c:v>
                </c:pt>
                <c:pt idx="6009">
                  <c:v>0.92439471101125958</c:v>
                </c:pt>
                <c:pt idx="6010">
                  <c:v>0.92441103557406068</c:v>
                </c:pt>
                <c:pt idx="6011">
                  <c:v>0.92442735350458816</c:v>
                </c:pt>
                <c:pt idx="6012">
                  <c:v>0.92444367084858303</c:v>
                </c:pt>
                <c:pt idx="6013">
                  <c:v>0.92445998747069269</c:v>
                </c:pt>
                <c:pt idx="6014">
                  <c:v>0.92447630176699158</c:v>
                </c:pt>
                <c:pt idx="6015">
                  <c:v>0.92449261297500762</c:v>
                </c:pt>
                <c:pt idx="6016">
                  <c:v>0.9245089233257836</c:v>
                </c:pt>
                <c:pt idx="6017">
                  <c:v>0.92452523137556575</c:v>
                </c:pt>
                <c:pt idx="6018">
                  <c:v>0.92454153865834965</c:v>
                </c:pt>
                <c:pt idx="6019">
                  <c:v>0.92455784413643149</c:v>
                </c:pt>
                <c:pt idx="6020">
                  <c:v>0.92457414961451445</c:v>
                </c:pt>
                <c:pt idx="6021">
                  <c:v>0.92459045148319963</c:v>
                </c:pt>
                <c:pt idx="6022">
                  <c:v>0.92460675294581562</c:v>
                </c:pt>
                <c:pt idx="6023">
                  <c:v>0.92462305332562034</c:v>
                </c:pt>
                <c:pt idx="6024">
                  <c:v>0.92463935205591963</c:v>
                </c:pt>
                <c:pt idx="6025">
                  <c:v>0.92465565008961315</c:v>
                </c:pt>
                <c:pt idx="6026">
                  <c:v>0.92467194667052</c:v>
                </c:pt>
                <c:pt idx="6027">
                  <c:v>0.9246882412752675</c:v>
                </c:pt>
                <c:pt idx="6028">
                  <c:v>0.9247045352032609</c:v>
                </c:pt>
                <c:pt idx="6029">
                  <c:v>0.92472082294293223</c:v>
                </c:pt>
                <c:pt idx="6030">
                  <c:v>0.92473710947164856</c:v>
                </c:pt>
                <c:pt idx="6031">
                  <c:v>0.92475339486114749</c:v>
                </c:pt>
                <c:pt idx="6032">
                  <c:v>0.92476968003633808</c:v>
                </c:pt>
                <c:pt idx="6033">
                  <c:v>0.92478596047419204</c:v>
                </c:pt>
                <c:pt idx="6034">
                  <c:v>0.92480224077668349</c:v>
                </c:pt>
                <c:pt idx="6035">
                  <c:v>0.92481852039339363</c:v>
                </c:pt>
                <c:pt idx="6036">
                  <c:v>0.9248347988009491</c:v>
                </c:pt>
                <c:pt idx="6037">
                  <c:v>0.92485106818500573</c:v>
                </c:pt>
                <c:pt idx="6038">
                  <c:v>0.92486733756905803</c:v>
                </c:pt>
                <c:pt idx="6039">
                  <c:v>0.92488360018548355</c:v>
                </c:pt>
                <c:pt idx="6040">
                  <c:v>0.92489986045579631</c:v>
                </c:pt>
                <c:pt idx="6041">
                  <c:v>0.92491611788369432</c:v>
                </c:pt>
                <c:pt idx="6042">
                  <c:v>0.92493237477018886</c:v>
                </c:pt>
                <c:pt idx="6043">
                  <c:v>0.92494862791192767</c:v>
                </c:pt>
                <c:pt idx="6044">
                  <c:v>0.92496487699309293</c:v>
                </c:pt>
                <c:pt idx="6045">
                  <c:v>0.92498111930661786</c:v>
                </c:pt>
                <c:pt idx="6046">
                  <c:v>0.92499736162014767</c:v>
                </c:pt>
                <c:pt idx="6047">
                  <c:v>0.9250136039336776</c:v>
                </c:pt>
                <c:pt idx="6048">
                  <c:v>0.92502984624720763</c:v>
                </c:pt>
                <c:pt idx="6049">
                  <c:v>0.925046088560737</c:v>
                </c:pt>
                <c:pt idx="6050">
                  <c:v>0.92506232804223065</c:v>
                </c:pt>
                <c:pt idx="6051">
                  <c:v>0.92507856713889325</c:v>
                </c:pt>
                <c:pt idx="6052">
                  <c:v>0.92509480402929434</c:v>
                </c:pt>
                <c:pt idx="6053">
                  <c:v>0.92511103682301965</c:v>
                </c:pt>
                <c:pt idx="6054">
                  <c:v>0.92512726912045551</c:v>
                </c:pt>
                <c:pt idx="6055">
                  <c:v>0.92514349787165406</c:v>
                </c:pt>
                <c:pt idx="6056">
                  <c:v>0.92515971773920891</c:v>
                </c:pt>
                <c:pt idx="6057">
                  <c:v>0.92517593749397653</c:v>
                </c:pt>
                <c:pt idx="6058">
                  <c:v>0.92519215724873094</c:v>
                </c:pt>
                <c:pt idx="6059">
                  <c:v>0.92520837068703654</c:v>
                </c:pt>
                <c:pt idx="6060">
                  <c:v>0.9252245769065367</c:v>
                </c:pt>
                <c:pt idx="6061">
                  <c:v>0.92524078267486165</c:v>
                </c:pt>
                <c:pt idx="6062">
                  <c:v>0.92525698485633401</c:v>
                </c:pt>
                <c:pt idx="6063">
                  <c:v>0.92527318196209307</c:v>
                </c:pt>
                <c:pt idx="6064">
                  <c:v>0.92528937870691053</c:v>
                </c:pt>
                <c:pt idx="6065">
                  <c:v>0.92530557431476967</c:v>
                </c:pt>
                <c:pt idx="6066">
                  <c:v>0.92532176600642235</c:v>
                </c:pt>
                <c:pt idx="6067">
                  <c:v>0.92533795666037533</c:v>
                </c:pt>
                <c:pt idx="6068">
                  <c:v>0.92535414253186188</c:v>
                </c:pt>
                <c:pt idx="6069">
                  <c:v>0.92537032714006107</c:v>
                </c:pt>
                <c:pt idx="6070">
                  <c:v>0.92538651095463853</c:v>
                </c:pt>
                <c:pt idx="6071">
                  <c:v>0.92540269168273359</c:v>
                </c:pt>
                <c:pt idx="6072">
                  <c:v>0.92541887218523711</c:v>
                </c:pt>
                <c:pt idx="6073">
                  <c:v>0.92543503998715348</c:v>
                </c:pt>
                <c:pt idx="6074">
                  <c:v>0.92545120654834201</c:v>
                </c:pt>
                <c:pt idx="6075">
                  <c:v>0.92546736562000642</c:v>
                </c:pt>
                <c:pt idx="6076">
                  <c:v>0.92548352130786282</c:v>
                </c:pt>
                <c:pt idx="6077">
                  <c:v>0.92549967631896723</c:v>
                </c:pt>
                <c:pt idx="6078">
                  <c:v>0.92551582911929819</c:v>
                </c:pt>
                <c:pt idx="6079">
                  <c:v>0.92553198106239598</c:v>
                </c:pt>
                <c:pt idx="6080">
                  <c:v>0.92554811906418688</c:v>
                </c:pt>
                <c:pt idx="6081">
                  <c:v>0.92556425453938462</c:v>
                </c:pt>
                <c:pt idx="6082">
                  <c:v>0.92558038857082348</c:v>
                </c:pt>
                <c:pt idx="6083">
                  <c:v>0.92559652260225933</c:v>
                </c:pt>
                <c:pt idx="6084">
                  <c:v>0.92561265663370829</c:v>
                </c:pt>
                <c:pt idx="6085">
                  <c:v>0.92562879066514725</c:v>
                </c:pt>
                <c:pt idx="6086">
                  <c:v>0.92564492275652865</c:v>
                </c:pt>
                <c:pt idx="6087">
                  <c:v>0.92566105353951311</c:v>
                </c:pt>
                <c:pt idx="6088">
                  <c:v>0.925677184197506</c:v>
                </c:pt>
                <c:pt idx="6089">
                  <c:v>0.92569331159666768</c:v>
                </c:pt>
                <c:pt idx="6090">
                  <c:v>0.92570943719113419</c:v>
                </c:pt>
                <c:pt idx="6091">
                  <c:v>0.92572556269535644</c:v>
                </c:pt>
                <c:pt idx="6092">
                  <c:v>0.92574168815446434</c:v>
                </c:pt>
                <c:pt idx="6093">
                  <c:v>0.9257578088311087</c:v>
                </c:pt>
                <c:pt idx="6094">
                  <c:v>0.92577392932728686</c:v>
                </c:pt>
                <c:pt idx="6095">
                  <c:v>0.92579004878576188</c:v>
                </c:pt>
                <c:pt idx="6096">
                  <c:v>0.92580616418365846</c:v>
                </c:pt>
                <c:pt idx="6097">
                  <c:v>0.92582227647746862</c:v>
                </c:pt>
                <c:pt idx="6098">
                  <c:v>0.92583837802428093</c:v>
                </c:pt>
                <c:pt idx="6099">
                  <c:v>0.92585447596169068</c:v>
                </c:pt>
                <c:pt idx="6100">
                  <c:v>0.92587057056040645</c:v>
                </c:pt>
                <c:pt idx="6101">
                  <c:v>0.92588666488840876</c:v>
                </c:pt>
                <c:pt idx="6102">
                  <c:v>0.92590275615519479</c:v>
                </c:pt>
                <c:pt idx="6103">
                  <c:v>0.92591884136945435</c:v>
                </c:pt>
                <c:pt idx="6104">
                  <c:v>0.92593492586183757</c:v>
                </c:pt>
                <c:pt idx="6105">
                  <c:v>0.92595100669970742</c:v>
                </c:pt>
                <c:pt idx="6106">
                  <c:v>0.92596708663521254</c:v>
                </c:pt>
                <c:pt idx="6107">
                  <c:v>0.92598316652560708</c:v>
                </c:pt>
                <c:pt idx="6108">
                  <c:v>0.925999244889679</c:v>
                </c:pt>
                <c:pt idx="6109">
                  <c:v>0.92601532105787288</c:v>
                </c:pt>
                <c:pt idx="6110">
                  <c:v>0.92603139715839788</c:v>
                </c:pt>
                <c:pt idx="6111">
                  <c:v>0.92604746351353295</c:v>
                </c:pt>
                <c:pt idx="6112">
                  <c:v>0.92606352930198055</c:v>
                </c:pt>
                <c:pt idx="6113">
                  <c:v>0.92607959499389436</c:v>
                </c:pt>
                <c:pt idx="6114">
                  <c:v>0.92609565796520765</c:v>
                </c:pt>
                <c:pt idx="6115">
                  <c:v>0.9261117206658207</c:v>
                </c:pt>
                <c:pt idx="6116">
                  <c:v>0.92612778250920003</c:v>
                </c:pt>
                <c:pt idx="6117">
                  <c:v>0.92614384435258346</c:v>
                </c:pt>
                <c:pt idx="6118">
                  <c:v>0.92615990339867615</c:v>
                </c:pt>
                <c:pt idx="6119">
                  <c:v>0.92617596239964595</c:v>
                </c:pt>
                <c:pt idx="6120">
                  <c:v>0.9261920140464619</c:v>
                </c:pt>
                <c:pt idx="6121">
                  <c:v>0.92620806461045702</c:v>
                </c:pt>
                <c:pt idx="6122">
                  <c:v>0.92622411350510803</c:v>
                </c:pt>
                <c:pt idx="6123">
                  <c:v>0.92624016212904414</c:v>
                </c:pt>
                <c:pt idx="6124">
                  <c:v>0.92625620517645746</c:v>
                </c:pt>
                <c:pt idx="6125">
                  <c:v>0.92627224671694086</c:v>
                </c:pt>
                <c:pt idx="6126">
                  <c:v>0.92628828600155566</c:v>
                </c:pt>
                <c:pt idx="6127">
                  <c:v>0.9263043239326354</c:v>
                </c:pt>
                <c:pt idx="6128">
                  <c:v>0.92632035974320048</c:v>
                </c:pt>
                <c:pt idx="6129">
                  <c:v>0.92633639000430357</c:v>
                </c:pt>
                <c:pt idx="6130">
                  <c:v>0.92635241999470153</c:v>
                </c:pt>
                <c:pt idx="6131">
                  <c:v>0.92636844531543439</c:v>
                </c:pt>
                <c:pt idx="6132">
                  <c:v>0.92638446316921452</c:v>
                </c:pt>
                <c:pt idx="6133">
                  <c:v>0.92640047989505658</c:v>
                </c:pt>
                <c:pt idx="6134">
                  <c:v>0.92641649398602999</c:v>
                </c:pt>
                <c:pt idx="6135">
                  <c:v>0.92643250171272351</c:v>
                </c:pt>
                <c:pt idx="6136">
                  <c:v>0.92644850652754462</c:v>
                </c:pt>
                <c:pt idx="6137">
                  <c:v>0.9264645106024284</c:v>
                </c:pt>
                <c:pt idx="6138">
                  <c:v>0.92648051212366012</c:v>
                </c:pt>
                <c:pt idx="6139">
                  <c:v>0.92649651080248696</c:v>
                </c:pt>
                <c:pt idx="6140">
                  <c:v>0.92651250517709505</c:v>
                </c:pt>
                <c:pt idx="6141">
                  <c:v>0.9265284856284427</c:v>
                </c:pt>
                <c:pt idx="6142">
                  <c:v>0.92654445126319018</c:v>
                </c:pt>
                <c:pt idx="6143">
                  <c:v>0.9265604112988407</c:v>
                </c:pt>
                <c:pt idx="6144">
                  <c:v>0.92657636589782544</c:v>
                </c:pt>
                <c:pt idx="6145">
                  <c:v>0.92659231945912235</c:v>
                </c:pt>
                <c:pt idx="6146">
                  <c:v>0.92660827180223759</c:v>
                </c:pt>
                <c:pt idx="6147">
                  <c:v>0.9266242221601908</c:v>
                </c:pt>
                <c:pt idx="6148">
                  <c:v>0.92664017187745729</c:v>
                </c:pt>
                <c:pt idx="6149">
                  <c:v>0.92665611637012579</c:v>
                </c:pt>
                <c:pt idx="6150">
                  <c:v>0.92667205576450395</c:v>
                </c:pt>
                <c:pt idx="6151">
                  <c:v>0.9266879894740766</c:v>
                </c:pt>
                <c:pt idx="6152">
                  <c:v>0.92670392178049399</c:v>
                </c:pt>
                <c:pt idx="6153">
                  <c:v>0.92671985341466423</c:v>
                </c:pt>
                <c:pt idx="6154">
                  <c:v>0.92673577607044</c:v>
                </c:pt>
                <c:pt idx="6155">
                  <c:v>0.92675169696662862</c:v>
                </c:pt>
                <c:pt idx="6156">
                  <c:v>0.92676761709582622</c:v>
                </c:pt>
                <c:pt idx="6157">
                  <c:v>0.92678353492402155</c:v>
                </c:pt>
                <c:pt idx="6158">
                  <c:v>0.92679944309706863</c:v>
                </c:pt>
                <c:pt idx="6159">
                  <c:v>0.92681534603648064</c:v>
                </c:pt>
                <c:pt idx="6160">
                  <c:v>0.92683124892445823</c:v>
                </c:pt>
                <c:pt idx="6161">
                  <c:v>0.92684714924705258</c:v>
                </c:pt>
                <c:pt idx="6162">
                  <c:v>0.92686303328221697</c:v>
                </c:pt>
                <c:pt idx="6163">
                  <c:v>0.9268789149374308</c:v>
                </c:pt>
                <c:pt idx="6164">
                  <c:v>0.92689479631065985</c:v>
                </c:pt>
                <c:pt idx="6165">
                  <c:v>0.92691067696200868</c:v>
                </c:pt>
                <c:pt idx="6166">
                  <c:v>0.9269265573877693</c:v>
                </c:pt>
                <c:pt idx="6167">
                  <c:v>0.92694243528694797</c:v>
                </c:pt>
                <c:pt idx="6168">
                  <c:v>0.92695831214842872</c:v>
                </c:pt>
                <c:pt idx="6169">
                  <c:v>0.92697418679913945</c:v>
                </c:pt>
                <c:pt idx="6170">
                  <c:v>0.92699005183982064</c:v>
                </c:pt>
                <c:pt idx="6171">
                  <c:v>0.9270059148953288</c:v>
                </c:pt>
                <c:pt idx="6172">
                  <c:v>0.92702177650708206</c:v>
                </c:pt>
                <c:pt idx="6173">
                  <c:v>0.92703763509594916</c:v>
                </c:pt>
                <c:pt idx="6174">
                  <c:v>0.9270534936848267</c:v>
                </c:pt>
                <c:pt idx="6175">
                  <c:v>0.92706935177740157</c:v>
                </c:pt>
                <c:pt idx="6176">
                  <c:v>0.92708520788480964</c:v>
                </c:pt>
                <c:pt idx="6177">
                  <c:v>0.92710105866835246</c:v>
                </c:pt>
                <c:pt idx="6178">
                  <c:v>0.92711690845930117</c:v>
                </c:pt>
                <c:pt idx="6179">
                  <c:v>0.92713275351291247</c:v>
                </c:pt>
                <c:pt idx="6180">
                  <c:v>0.92714859698741003</c:v>
                </c:pt>
                <c:pt idx="6181">
                  <c:v>0.92716443324310638</c:v>
                </c:pt>
                <c:pt idx="6182">
                  <c:v>0.92718026616009563</c:v>
                </c:pt>
                <c:pt idx="6183">
                  <c:v>0.92719609750925469</c:v>
                </c:pt>
                <c:pt idx="6184">
                  <c:v>0.927211917793338</c:v>
                </c:pt>
                <c:pt idx="6185">
                  <c:v>0.92722773611751563</c:v>
                </c:pt>
                <c:pt idx="6186">
                  <c:v>0.92724355207031561</c:v>
                </c:pt>
                <c:pt idx="6187">
                  <c:v>0.92725935733025833</c:v>
                </c:pt>
                <c:pt idx="6188">
                  <c:v>0.92727515298016605</c:v>
                </c:pt>
                <c:pt idx="6189">
                  <c:v>0.92729094835936854</c:v>
                </c:pt>
                <c:pt idx="6190">
                  <c:v>0.92730674130221735</c:v>
                </c:pt>
                <c:pt idx="6191">
                  <c:v>0.92732253244037965</c:v>
                </c:pt>
                <c:pt idx="6192">
                  <c:v>0.92733832357853263</c:v>
                </c:pt>
                <c:pt idx="6193">
                  <c:v>0.9273541147166855</c:v>
                </c:pt>
                <c:pt idx="6194">
                  <c:v>0.92736990585483958</c:v>
                </c:pt>
                <c:pt idx="6195">
                  <c:v>0.92738569699299389</c:v>
                </c:pt>
                <c:pt idx="6196">
                  <c:v>0.92740148813114787</c:v>
                </c:pt>
                <c:pt idx="6197">
                  <c:v>0.92741727863765255</c:v>
                </c:pt>
                <c:pt idx="6198">
                  <c:v>0.92743306751993337</c:v>
                </c:pt>
                <c:pt idx="6199">
                  <c:v>0.92744885388465192</c:v>
                </c:pt>
                <c:pt idx="6200">
                  <c:v>0.92746463825517911</c:v>
                </c:pt>
                <c:pt idx="6201">
                  <c:v>0.92748042099018779</c:v>
                </c:pt>
                <c:pt idx="6202">
                  <c:v>0.92749620264915145</c:v>
                </c:pt>
                <c:pt idx="6203">
                  <c:v>0.92751198250791556</c:v>
                </c:pt>
                <c:pt idx="6204">
                  <c:v>0.92752776137410053</c:v>
                </c:pt>
                <c:pt idx="6205">
                  <c:v>0.9275435322093627</c:v>
                </c:pt>
                <c:pt idx="6206">
                  <c:v>0.92755929790122538</c:v>
                </c:pt>
                <c:pt idx="6207">
                  <c:v>0.92757506314191251</c:v>
                </c:pt>
                <c:pt idx="6208">
                  <c:v>0.92759082833748263</c:v>
                </c:pt>
                <c:pt idx="6209">
                  <c:v>0.92760659023947645</c:v>
                </c:pt>
                <c:pt idx="6210">
                  <c:v>0.9276223512612185</c:v>
                </c:pt>
                <c:pt idx="6211">
                  <c:v>0.92763811081709668</c:v>
                </c:pt>
                <c:pt idx="6212">
                  <c:v>0.9276538608982916</c:v>
                </c:pt>
                <c:pt idx="6213">
                  <c:v>0.92766960822280464</c:v>
                </c:pt>
                <c:pt idx="6214">
                  <c:v>0.92768535462331525</c:v>
                </c:pt>
                <c:pt idx="6215">
                  <c:v>0.92770110032810893</c:v>
                </c:pt>
                <c:pt idx="6216">
                  <c:v>0.92771684571707458</c:v>
                </c:pt>
                <c:pt idx="6217">
                  <c:v>0.92773258650405699</c:v>
                </c:pt>
                <c:pt idx="6218">
                  <c:v>0.92774831786147838</c:v>
                </c:pt>
                <c:pt idx="6219">
                  <c:v>0.9277640439739766</c:v>
                </c:pt>
                <c:pt idx="6220">
                  <c:v>0.92777976957890762</c:v>
                </c:pt>
                <c:pt idx="6221">
                  <c:v>0.92779549434917008</c:v>
                </c:pt>
                <c:pt idx="6222">
                  <c:v>0.92781121828925683</c:v>
                </c:pt>
                <c:pt idx="6223">
                  <c:v>0.92782694184133485</c:v>
                </c:pt>
                <c:pt idx="6224">
                  <c:v>0.92784266385942593</c:v>
                </c:pt>
                <c:pt idx="6225">
                  <c:v>0.92785837897452905</c:v>
                </c:pt>
                <c:pt idx="6226">
                  <c:v>0.92787409251052599</c:v>
                </c:pt>
                <c:pt idx="6227">
                  <c:v>0.92788980406133603</c:v>
                </c:pt>
                <c:pt idx="6228">
                  <c:v>0.92790551446075464</c:v>
                </c:pt>
                <c:pt idx="6229">
                  <c:v>0.9279212243873407</c:v>
                </c:pt>
                <c:pt idx="6230">
                  <c:v>0.92793693171966363</c:v>
                </c:pt>
                <c:pt idx="6231">
                  <c:v>0.92795263758568114</c:v>
                </c:pt>
                <c:pt idx="6232">
                  <c:v>0.92796834286515628</c:v>
                </c:pt>
                <c:pt idx="6233">
                  <c:v>0.92798404543758395</c:v>
                </c:pt>
                <c:pt idx="6234">
                  <c:v>0.92799974485178405</c:v>
                </c:pt>
                <c:pt idx="6235">
                  <c:v>0.92801543715997681</c:v>
                </c:pt>
                <c:pt idx="6236">
                  <c:v>0.92803112849813274</c:v>
                </c:pt>
                <c:pt idx="6237">
                  <c:v>0.9280468185730093</c:v>
                </c:pt>
                <c:pt idx="6238">
                  <c:v>0.92806250742969876</c:v>
                </c:pt>
                <c:pt idx="6239">
                  <c:v>0.92807818771406259</c:v>
                </c:pt>
                <c:pt idx="6240">
                  <c:v>0.92809386452438136</c:v>
                </c:pt>
                <c:pt idx="6241">
                  <c:v>0.92810953465729484</c:v>
                </c:pt>
                <c:pt idx="6242">
                  <c:v>0.92812520172222046</c:v>
                </c:pt>
                <c:pt idx="6243">
                  <c:v>0.92814086698244469</c:v>
                </c:pt>
                <c:pt idx="6244">
                  <c:v>0.92815653175674795</c:v>
                </c:pt>
                <c:pt idx="6245">
                  <c:v>0.92817219205404777</c:v>
                </c:pt>
                <c:pt idx="6246">
                  <c:v>0.92818783839874464</c:v>
                </c:pt>
                <c:pt idx="6247">
                  <c:v>0.92820348313048873</c:v>
                </c:pt>
                <c:pt idx="6248">
                  <c:v>0.92821912685520958</c:v>
                </c:pt>
                <c:pt idx="6249">
                  <c:v>0.92823476924084236</c:v>
                </c:pt>
                <c:pt idx="6250">
                  <c:v>0.92825041063389757</c:v>
                </c:pt>
                <c:pt idx="6251">
                  <c:v>0.92826605008688179</c:v>
                </c:pt>
                <c:pt idx="6252">
                  <c:v>0.92828168692305713</c:v>
                </c:pt>
                <c:pt idx="6253">
                  <c:v>0.92829732285688182</c:v>
                </c:pt>
                <c:pt idx="6254">
                  <c:v>0.92831295865535357</c:v>
                </c:pt>
                <c:pt idx="6255">
                  <c:v>0.92832859188212558</c:v>
                </c:pt>
                <c:pt idx="6256">
                  <c:v>0.92834422357490265</c:v>
                </c:pt>
                <c:pt idx="6257">
                  <c:v>0.92835984967310892</c:v>
                </c:pt>
                <c:pt idx="6258">
                  <c:v>0.92837547378613383</c:v>
                </c:pt>
                <c:pt idx="6259">
                  <c:v>0.92839109505675876</c:v>
                </c:pt>
                <c:pt idx="6260">
                  <c:v>0.92840671305636158</c:v>
                </c:pt>
                <c:pt idx="6261">
                  <c:v>0.92842232534227664</c:v>
                </c:pt>
                <c:pt idx="6262">
                  <c:v>0.92843793465675839</c:v>
                </c:pt>
                <c:pt idx="6263">
                  <c:v>0.92845353810595221</c:v>
                </c:pt>
                <c:pt idx="6264">
                  <c:v>0.92846914147619797</c:v>
                </c:pt>
                <c:pt idx="6265">
                  <c:v>0.92848474438398509</c:v>
                </c:pt>
                <c:pt idx="6266">
                  <c:v>0.92850034034367168</c:v>
                </c:pt>
                <c:pt idx="6267">
                  <c:v>0.92851593296466006</c:v>
                </c:pt>
                <c:pt idx="6268">
                  <c:v>0.92853152513447335</c:v>
                </c:pt>
                <c:pt idx="6269">
                  <c:v>0.92854710507742999</c:v>
                </c:pt>
                <c:pt idx="6270">
                  <c:v>0.92856267577129348</c:v>
                </c:pt>
                <c:pt idx="6271">
                  <c:v>0.92857824619445961</c:v>
                </c:pt>
                <c:pt idx="6272">
                  <c:v>0.92859381625668402</c:v>
                </c:pt>
                <c:pt idx="6273">
                  <c:v>0.92860938519096048</c:v>
                </c:pt>
                <c:pt idx="6274">
                  <c:v>0.9286249507414267</c:v>
                </c:pt>
                <c:pt idx="6275">
                  <c:v>0.92864051629190081</c:v>
                </c:pt>
                <c:pt idx="6276">
                  <c:v>0.92865608170700187</c:v>
                </c:pt>
                <c:pt idx="6277">
                  <c:v>0.92867164704632565</c:v>
                </c:pt>
                <c:pt idx="6278">
                  <c:v>0.92868720452074882</c:v>
                </c:pt>
                <c:pt idx="6279">
                  <c:v>0.92870275666228275</c:v>
                </c:pt>
                <c:pt idx="6280">
                  <c:v>0.9287183084067826</c:v>
                </c:pt>
                <c:pt idx="6281">
                  <c:v>0.92873385771493477</c:v>
                </c:pt>
                <c:pt idx="6282">
                  <c:v>0.92874940660801719</c:v>
                </c:pt>
                <c:pt idx="6283">
                  <c:v>0.92876495302863604</c:v>
                </c:pt>
                <c:pt idx="6284">
                  <c:v>0.928780498911014</c:v>
                </c:pt>
                <c:pt idx="6285">
                  <c:v>0.92879604422626438</c:v>
                </c:pt>
                <c:pt idx="6286">
                  <c:v>0.92881158870683667</c:v>
                </c:pt>
                <c:pt idx="6287">
                  <c:v>0.92882713205948475</c:v>
                </c:pt>
                <c:pt idx="6288">
                  <c:v>0.92884267103571461</c:v>
                </c:pt>
                <c:pt idx="6289">
                  <c:v>0.92885820883889958</c:v>
                </c:pt>
                <c:pt idx="6290">
                  <c:v>0.92887374509003151</c:v>
                </c:pt>
                <c:pt idx="6291">
                  <c:v>0.92888927955451983</c:v>
                </c:pt>
                <c:pt idx="6292">
                  <c:v>0.92890481176312456</c:v>
                </c:pt>
                <c:pt idx="6293">
                  <c:v>0.92892034356566833</c:v>
                </c:pt>
                <c:pt idx="6294">
                  <c:v>0.9289358748818497</c:v>
                </c:pt>
                <c:pt idx="6295">
                  <c:v>0.9289513966683095</c:v>
                </c:pt>
                <c:pt idx="6296">
                  <c:v>0.92896691710123236</c:v>
                </c:pt>
                <c:pt idx="6297">
                  <c:v>0.92898243663181423</c:v>
                </c:pt>
                <c:pt idx="6298">
                  <c:v>0.9289979555307426</c:v>
                </c:pt>
                <c:pt idx="6299">
                  <c:v>0.92901347415896918</c:v>
                </c:pt>
                <c:pt idx="6300">
                  <c:v>0.92902898980492277</c:v>
                </c:pt>
                <c:pt idx="6301">
                  <c:v>0.92904450482375101</c:v>
                </c:pt>
                <c:pt idx="6302">
                  <c:v>0.92906001984257491</c:v>
                </c:pt>
                <c:pt idx="6303">
                  <c:v>0.92907553265064424</c:v>
                </c:pt>
                <c:pt idx="6304">
                  <c:v>0.92909104335352743</c:v>
                </c:pt>
                <c:pt idx="6305">
                  <c:v>0.9291065533191839</c:v>
                </c:pt>
                <c:pt idx="6306">
                  <c:v>0.92912206269831465</c:v>
                </c:pt>
                <c:pt idx="6307">
                  <c:v>0.92913756918991619</c:v>
                </c:pt>
                <c:pt idx="6308">
                  <c:v>0.92915306661290509</c:v>
                </c:pt>
                <c:pt idx="6309">
                  <c:v>0.9291685639456494</c:v>
                </c:pt>
                <c:pt idx="6310">
                  <c:v>0.92918405902252654</c:v>
                </c:pt>
                <c:pt idx="6311">
                  <c:v>0.92919955364822826</c:v>
                </c:pt>
                <c:pt idx="6312">
                  <c:v>0.92921504308540381</c:v>
                </c:pt>
                <c:pt idx="6313">
                  <c:v>0.92923052742430223</c:v>
                </c:pt>
                <c:pt idx="6314">
                  <c:v>0.92924601176320054</c:v>
                </c:pt>
                <c:pt idx="6315">
                  <c:v>0.92926149574115857</c:v>
                </c:pt>
                <c:pt idx="6316">
                  <c:v>0.92927697899723039</c:v>
                </c:pt>
                <c:pt idx="6317">
                  <c:v>0.92929246220820005</c:v>
                </c:pt>
                <c:pt idx="6318">
                  <c:v>0.9293079393282887</c:v>
                </c:pt>
                <c:pt idx="6319">
                  <c:v>0.92932341464368495</c:v>
                </c:pt>
                <c:pt idx="6320">
                  <c:v>0.92933888118370933</c:v>
                </c:pt>
                <c:pt idx="6321">
                  <c:v>0.92935434567089115</c:v>
                </c:pt>
                <c:pt idx="6322">
                  <c:v>0.92936980695472782</c:v>
                </c:pt>
                <c:pt idx="6323">
                  <c:v>0.92938526733621352</c:v>
                </c:pt>
                <c:pt idx="6324">
                  <c:v>0.92940072740187762</c:v>
                </c:pt>
                <c:pt idx="6325">
                  <c:v>0.92941618160225048</c:v>
                </c:pt>
                <c:pt idx="6326">
                  <c:v>0.92943163481005753</c:v>
                </c:pt>
                <c:pt idx="6327">
                  <c:v>0.92944708598756187</c:v>
                </c:pt>
                <c:pt idx="6328">
                  <c:v>0.92946253427754821</c:v>
                </c:pt>
                <c:pt idx="6329">
                  <c:v>0.92947797458173353</c:v>
                </c:pt>
                <c:pt idx="6330">
                  <c:v>0.92949340599775632</c:v>
                </c:pt>
                <c:pt idx="6331">
                  <c:v>0.9295088363309667</c:v>
                </c:pt>
                <c:pt idx="6332">
                  <c:v>0.92952426654010334</c:v>
                </c:pt>
                <c:pt idx="6333">
                  <c:v>0.92953968189428249</c:v>
                </c:pt>
                <c:pt idx="6334">
                  <c:v>0.92955509634611899</c:v>
                </c:pt>
                <c:pt idx="6335">
                  <c:v>0.92957050398519969</c:v>
                </c:pt>
                <c:pt idx="6336">
                  <c:v>0.92958590548829911</c:v>
                </c:pt>
                <c:pt idx="6337">
                  <c:v>0.92960130576645739</c:v>
                </c:pt>
                <c:pt idx="6338">
                  <c:v>0.92961670600626556</c:v>
                </c:pt>
                <c:pt idx="6339">
                  <c:v>0.92963210552419362</c:v>
                </c:pt>
                <c:pt idx="6340">
                  <c:v>0.92964750323741974</c:v>
                </c:pt>
                <c:pt idx="6341">
                  <c:v>0.92966288806958963</c:v>
                </c:pt>
                <c:pt idx="6342">
                  <c:v>0.92967826936003162</c:v>
                </c:pt>
                <c:pt idx="6343">
                  <c:v>0.92969365033465556</c:v>
                </c:pt>
                <c:pt idx="6344">
                  <c:v>0.92970902612075856</c:v>
                </c:pt>
                <c:pt idx="6345">
                  <c:v>0.92972440190685735</c:v>
                </c:pt>
                <c:pt idx="6346">
                  <c:v>0.92973977408356145</c:v>
                </c:pt>
                <c:pt idx="6347">
                  <c:v>0.92975514303209761</c:v>
                </c:pt>
                <c:pt idx="6348">
                  <c:v>0.9297705093435219</c:v>
                </c:pt>
                <c:pt idx="6349">
                  <c:v>0.92978586103685545</c:v>
                </c:pt>
                <c:pt idx="6350">
                  <c:v>0.9298012083086804</c:v>
                </c:pt>
                <c:pt idx="6351">
                  <c:v>0.92981655503908345</c:v>
                </c:pt>
                <c:pt idx="6352">
                  <c:v>0.92983190077690647</c:v>
                </c:pt>
                <c:pt idx="6353">
                  <c:v>0.92984724471002789</c:v>
                </c:pt>
                <c:pt idx="6354">
                  <c:v>0.92986258557515356</c:v>
                </c:pt>
                <c:pt idx="6355">
                  <c:v>0.92987792597106256</c:v>
                </c:pt>
                <c:pt idx="6356">
                  <c:v>0.9298932659338417</c:v>
                </c:pt>
                <c:pt idx="6357">
                  <c:v>0.92990860235941109</c:v>
                </c:pt>
                <c:pt idx="6358">
                  <c:v>0.92992393614108482</c:v>
                </c:pt>
                <c:pt idx="6359">
                  <c:v>0.92993926877676958</c:v>
                </c:pt>
                <c:pt idx="6360">
                  <c:v>0.92995460007698083</c:v>
                </c:pt>
                <c:pt idx="6361">
                  <c:v>0.92996992876037454</c:v>
                </c:pt>
                <c:pt idx="6362">
                  <c:v>0.92998525521496189</c:v>
                </c:pt>
                <c:pt idx="6363">
                  <c:v>0.93000057713072504</c:v>
                </c:pt>
                <c:pt idx="6364">
                  <c:v>0.93001589796366724</c:v>
                </c:pt>
                <c:pt idx="6365">
                  <c:v>0.93003121266062916</c:v>
                </c:pt>
                <c:pt idx="6366">
                  <c:v>0.93004652428959311</c:v>
                </c:pt>
                <c:pt idx="6367">
                  <c:v>0.9300618341589697</c:v>
                </c:pt>
                <c:pt idx="6368">
                  <c:v>0.93007714398323249</c:v>
                </c:pt>
                <c:pt idx="6369">
                  <c:v>0.93009245060415491</c:v>
                </c:pt>
                <c:pt idx="6370">
                  <c:v>0.93010775415707569</c:v>
                </c:pt>
                <c:pt idx="6371">
                  <c:v>0.93012305256660543</c:v>
                </c:pt>
                <c:pt idx="6372">
                  <c:v>0.93013834829163256</c:v>
                </c:pt>
                <c:pt idx="6373">
                  <c:v>0.93015364313687565</c:v>
                </c:pt>
                <c:pt idx="6374">
                  <c:v>0.93016893534273937</c:v>
                </c:pt>
                <c:pt idx="6375">
                  <c:v>0.93018422723593952</c:v>
                </c:pt>
                <c:pt idx="6376">
                  <c:v>0.93019951869736472</c:v>
                </c:pt>
                <c:pt idx="6377">
                  <c:v>0.93021481006855866</c:v>
                </c:pt>
                <c:pt idx="6378">
                  <c:v>0.93023010058567002</c:v>
                </c:pt>
                <c:pt idx="6379">
                  <c:v>0.93024539042286392</c:v>
                </c:pt>
                <c:pt idx="6380">
                  <c:v>0.9302606793689866</c:v>
                </c:pt>
                <c:pt idx="6381">
                  <c:v>0.93027596812335944</c:v>
                </c:pt>
                <c:pt idx="6382">
                  <c:v>0.9302912566521504</c:v>
                </c:pt>
                <c:pt idx="6383">
                  <c:v>0.93030653345037062</c:v>
                </c:pt>
                <c:pt idx="6384">
                  <c:v>0.93032180844390144</c:v>
                </c:pt>
                <c:pt idx="6385">
                  <c:v>0.93033708226436229</c:v>
                </c:pt>
                <c:pt idx="6386">
                  <c:v>0.93035235003908034</c:v>
                </c:pt>
                <c:pt idx="6387">
                  <c:v>0.93036761239969801</c:v>
                </c:pt>
                <c:pt idx="6388">
                  <c:v>0.93038287390848862</c:v>
                </c:pt>
                <c:pt idx="6389">
                  <c:v>0.93039813288528661</c:v>
                </c:pt>
                <c:pt idx="6390">
                  <c:v>0.93041339067549333</c:v>
                </c:pt>
                <c:pt idx="6391">
                  <c:v>0.93042864784759005</c:v>
                </c:pt>
                <c:pt idx="6392">
                  <c:v>0.93044390420757161</c:v>
                </c:pt>
                <c:pt idx="6393">
                  <c:v>0.93045915943961355</c:v>
                </c:pt>
                <c:pt idx="6394">
                  <c:v>0.93047440930266856</c:v>
                </c:pt>
                <c:pt idx="6395">
                  <c:v>0.93048965899382685</c:v>
                </c:pt>
                <c:pt idx="6396">
                  <c:v>0.93050490159295407</c:v>
                </c:pt>
                <c:pt idx="6397">
                  <c:v>0.93052014198132615</c:v>
                </c:pt>
                <c:pt idx="6398">
                  <c:v>0.93053538033941507</c:v>
                </c:pt>
                <c:pt idx="6399">
                  <c:v>0.93055061490762547</c:v>
                </c:pt>
                <c:pt idx="6400">
                  <c:v>0.93056584875395099</c:v>
                </c:pt>
                <c:pt idx="6401">
                  <c:v>0.93058107479495056</c:v>
                </c:pt>
                <c:pt idx="6402">
                  <c:v>0.93059630020655659</c:v>
                </c:pt>
                <c:pt idx="6403">
                  <c:v>0.9306115187756373</c:v>
                </c:pt>
                <c:pt idx="6404">
                  <c:v>0.93062673273054763</c:v>
                </c:pt>
                <c:pt idx="6405">
                  <c:v>0.93064194636422481</c:v>
                </c:pt>
                <c:pt idx="6406">
                  <c:v>0.93065715970914054</c:v>
                </c:pt>
                <c:pt idx="6407">
                  <c:v>0.93067237117717172</c:v>
                </c:pt>
                <c:pt idx="6408">
                  <c:v>0.93068758255496753</c:v>
                </c:pt>
                <c:pt idx="6409">
                  <c:v>0.93070278828765285</c:v>
                </c:pt>
                <c:pt idx="6410">
                  <c:v>0.93071798838606856</c:v>
                </c:pt>
                <c:pt idx="6411">
                  <c:v>0.93073318665722049</c:v>
                </c:pt>
                <c:pt idx="6412">
                  <c:v>0.93074838377787461</c:v>
                </c:pt>
                <c:pt idx="6413">
                  <c:v>0.93076357936453269</c:v>
                </c:pt>
                <c:pt idx="6414">
                  <c:v>0.93077876917614555</c:v>
                </c:pt>
                <c:pt idx="6415">
                  <c:v>0.93079394847537655</c:v>
                </c:pt>
                <c:pt idx="6416">
                  <c:v>0.9308091269173655</c:v>
                </c:pt>
                <c:pt idx="6417">
                  <c:v>0.93082430460364085</c:v>
                </c:pt>
                <c:pt idx="6418">
                  <c:v>0.9308394759815859</c:v>
                </c:pt>
                <c:pt idx="6419">
                  <c:v>0.93085464600915879</c:v>
                </c:pt>
                <c:pt idx="6420">
                  <c:v>0.93086981587882012</c:v>
                </c:pt>
                <c:pt idx="6421">
                  <c:v>0.93088498482356752</c:v>
                </c:pt>
                <c:pt idx="6422">
                  <c:v>0.93090014841737989</c:v>
                </c:pt>
                <c:pt idx="6423">
                  <c:v>0.93091530971470859</c:v>
                </c:pt>
                <c:pt idx="6424">
                  <c:v>0.93093046821475112</c:v>
                </c:pt>
                <c:pt idx="6425">
                  <c:v>0.93094562653433066</c:v>
                </c:pt>
                <c:pt idx="6426">
                  <c:v>0.93096078426736195</c:v>
                </c:pt>
                <c:pt idx="6427">
                  <c:v>0.93097594163947595</c:v>
                </c:pt>
                <c:pt idx="6428">
                  <c:v>0.93099109098065225</c:v>
                </c:pt>
                <c:pt idx="6429">
                  <c:v>0.93100623693801965</c:v>
                </c:pt>
                <c:pt idx="6430">
                  <c:v>0.93102138081546659</c:v>
                </c:pt>
                <c:pt idx="6431">
                  <c:v>0.93103652153919902</c:v>
                </c:pt>
                <c:pt idx="6432">
                  <c:v>0.93105166122522787</c:v>
                </c:pt>
                <c:pt idx="6433">
                  <c:v>0.93106679962946748</c:v>
                </c:pt>
                <c:pt idx="6434">
                  <c:v>0.9310819377363827</c:v>
                </c:pt>
                <c:pt idx="6435">
                  <c:v>0.93109706835379114</c:v>
                </c:pt>
                <c:pt idx="6436">
                  <c:v>0.93111219861024508</c:v>
                </c:pt>
                <c:pt idx="6437">
                  <c:v>0.93112732782900953</c:v>
                </c:pt>
                <c:pt idx="6438">
                  <c:v>0.93114245032525678</c:v>
                </c:pt>
                <c:pt idx="6439">
                  <c:v>0.93115757066398364</c:v>
                </c:pt>
                <c:pt idx="6440">
                  <c:v>0.93117269029075478</c:v>
                </c:pt>
                <c:pt idx="6441">
                  <c:v>0.93118780665101664</c:v>
                </c:pt>
                <c:pt idx="6442">
                  <c:v>0.93120292098098856</c:v>
                </c:pt>
                <c:pt idx="6443">
                  <c:v>0.93121802452787061</c:v>
                </c:pt>
                <c:pt idx="6444">
                  <c:v>0.93123312252529467</c:v>
                </c:pt>
                <c:pt idx="6445">
                  <c:v>0.93124822000386764</c:v>
                </c:pt>
                <c:pt idx="6446">
                  <c:v>0.93126331738949764</c:v>
                </c:pt>
                <c:pt idx="6447">
                  <c:v>0.93127841121355404</c:v>
                </c:pt>
                <c:pt idx="6448">
                  <c:v>0.9312935030298749</c:v>
                </c:pt>
                <c:pt idx="6449">
                  <c:v>0.93130859388970022</c:v>
                </c:pt>
                <c:pt idx="6450">
                  <c:v>0.9313236821137636</c:v>
                </c:pt>
                <c:pt idx="6451">
                  <c:v>0.93133877017404976</c:v>
                </c:pt>
                <c:pt idx="6452">
                  <c:v>0.93135385747861765</c:v>
                </c:pt>
                <c:pt idx="6453">
                  <c:v>0.93136894324918884</c:v>
                </c:pt>
                <c:pt idx="6454">
                  <c:v>0.93138402820764066</c:v>
                </c:pt>
                <c:pt idx="6455">
                  <c:v>0.9313991126698159</c:v>
                </c:pt>
                <c:pt idx="6456">
                  <c:v>0.9314141950565592</c:v>
                </c:pt>
                <c:pt idx="6457">
                  <c:v>0.93142927608980008</c:v>
                </c:pt>
                <c:pt idx="6458">
                  <c:v>0.93144435598245157</c:v>
                </c:pt>
                <c:pt idx="6459">
                  <c:v>0.93145943426351785</c:v>
                </c:pt>
                <c:pt idx="6460">
                  <c:v>0.93147451254458091</c:v>
                </c:pt>
                <c:pt idx="6461">
                  <c:v>0.9314895865498436</c:v>
                </c:pt>
                <c:pt idx="6462">
                  <c:v>0.93150465786024406</c:v>
                </c:pt>
                <c:pt idx="6463">
                  <c:v>0.93151971434953362</c:v>
                </c:pt>
                <c:pt idx="6464">
                  <c:v>0.93153476673312718</c:v>
                </c:pt>
                <c:pt idx="6465">
                  <c:v>0.93154981595849884</c:v>
                </c:pt>
                <c:pt idx="6466">
                  <c:v>0.931564862657277</c:v>
                </c:pt>
                <c:pt idx="6467">
                  <c:v>0.93157990917559075</c:v>
                </c:pt>
                <c:pt idx="6468">
                  <c:v>0.93159494924209652</c:v>
                </c:pt>
                <c:pt idx="6469">
                  <c:v>0.9316099865564369</c:v>
                </c:pt>
                <c:pt idx="6470">
                  <c:v>0.93162501475702664</c:v>
                </c:pt>
                <c:pt idx="6471">
                  <c:v>0.9316400429576196</c:v>
                </c:pt>
                <c:pt idx="6472">
                  <c:v>0.93165507093262523</c:v>
                </c:pt>
                <c:pt idx="6473">
                  <c:v>0.93167009732852557</c:v>
                </c:pt>
                <c:pt idx="6474">
                  <c:v>0.93168511903669682</c:v>
                </c:pt>
                <c:pt idx="6475">
                  <c:v>0.93170013776260741</c:v>
                </c:pt>
                <c:pt idx="6476">
                  <c:v>0.93171514615660189</c:v>
                </c:pt>
                <c:pt idx="6477">
                  <c:v>0.9317301520014557</c:v>
                </c:pt>
                <c:pt idx="6478">
                  <c:v>0.93174514758206961</c:v>
                </c:pt>
                <c:pt idx="6479">
                  <c:v>0.9317601387862815</c:v>
                </c:pt>
                <c:pt idx="6480">
                  <c:v>0.93177512015487696</c:v>
                </c:pt>
                <c:pt idx="6481">
                  <c:v>0.93179009917734879</c:v>
                </c:pt>
                <c:pt idx="6482">
                  <c:v>0.93180507630489917</c:v>
                </c:pt>
                <c:pt idx="6483">
                  <c:v>0.93182005158261161</c:v>
                </c:pt>
                <c:pt idx="6484">
                  <c:v>0.93183502320581701</c:v>
                </c:pt>
                <c:pt idx="6485">
                  <c:v>0.93184999459440976</c:v>
                </c:pt>
                <c:pt idx="6486">
                  <c:v>0.9318649650332651</c:v>
                </c:pt>
                <c:pt idx="6487">
                  <c:v>0.93187993503223887</c:v>
                </c:pt>
                <c:pt idx="6488">
                  <c:v>0.93189490331674263</c:v>
                </c:pt>
                <c:pt idx="6489">
                  <c:v>0.93190986929303365</c:v>
                </c:pt>
                <c:pt idx="6490">
                  <c:v>0.9319248347802489</c:v>
                </c:pt>
                <c:pt idx="6491">
                  <c:v>0.93193979882370392</c:v>
                </c:pt>
                <c:pt idx="6492">
                  <c:v>0.93195476160386781</c:v>
                </c:pt>
                <c:pt idx="6493">
                  <c:v>0.93196972257933064</c:v>
                </c:pt>
                <c:pt idx="6494">
                  <c:v>0.93198468215614905</c:v>
                </c:pt>
                <c:pt idx="6495">
                  <c:v>0.93199964042456496</c:v>
                </c:pt>
                <c:pt idx="6496">
                  <c:v>0.93201459422633326</c:v>
                </c:pt>
                <c:pt idx="6497">
                  <c:v>0.93202954617829303</c:v>
                </c:pt>
                <c:pt idx="6498">
                  <c:v>0.93204449461108163</c:v>
                </c:pt>
                <c:pt idx="6499">
                  <c:v>0.93205943875769615</c:v>
                </c:pt>
                <c:pt idx="6500">
                  <c:v>0.93207437672321469</c:v>
                </c:pt>
                <c:pt idx="6501">
                  <c:v>0.93208931420868635</c:v>
                </c:pt>
                <c:pt idx="6502">
                  <c:v>0.93210423909011464</c:v>
                </c:pt>
                <c:pt idx="6503">
                  <c:v>0.93211915006406587</c:v>
                </c:pt>
                <c:pt idx="6504">
                  <c:v>0.93213405870318855</c:v>
                </c:pt>
                <c:pt idx="6505">
                  <c:v>0.9321489601460563</c:v>
                </c:pt>
                <c:pt idx="6506">
                  <c:v>0.93216384893345849</c:v>
                </c:pt>
                <c:pt idx="6507">
                  <c:v>0.93217873772086102</c:v>
                </c:pt>
                <c:pt idx="6508">
                  <c:v>0.9321936182066366</c:v>
                </c:pt>
                <c:pt idx="6509">
                  <c:v>0.93220849797053162</c:v>
                </c:pt>
                <c:pt idx="6510">
                  <c:v>0.93222337466643368</c:v>
                </c:pt>
                <c:pt idx="6511">
                  <c:v>0.93223825067654964</c:v>
                </c:pt>
                <c:pt idx="6512">
                  <c:v>0.93225312358257861</c:v>
                </c:pt>
                <c:pt idx="6513">
                  <c:v>0.93226799402473848</c:v>
                </c:pt>
                <c:pt idx="6514">
                  <c:v>0.93228286223358536</c:v>
                </c:pt>
                <c:pt idx="6515">
                  <c:v>0.93229772611971173</c:v>
                </c:pt>
                <c:pt idx="6516">
                  <c:v>0.93231258730645483</c:v>
                </c:pt>
                <c:pt idx="6517">
                  <c:v>0.93232744723668581</c:v>
                </c:pt>
                <c:pt idx="6518">
                  <c:v>0.93234230137381924</c:v>
                </c:pt>
                <c:pt idx="6519">
                  <c:v>0.9323571542476573</c:v>
                </c:pt>
                <c:pt idx="6520">
                  <c:v>0.93237200509121065</c:v>
                </c:pt>
                <c:pt idx="6521">
                  <c:v>0.93238684889642798</c:v>
                </c:pt>
                <c:pt idx="6522">
                  <c:v>0.93240169089694758</c:v>
                </c:pt>
                <c:pt idx="6523">
                  <c:v>0.93241653158905458</c:v>
                </c:pt>
                <c:pt idx="6524">
                  <c:v>0.93243136461118115</c:v>
                </c:pt>
                <c:pt idx="6525">
                  <c:v>0.93244619679592256</c:v>
                </c:pt>
                <c:pt idx="6526">
                  <c:v>0.9324610269305289</c:v>
                </c:pt>
                <c:pt idx="6527">
                  <c:v>0.93247585222492724</c:v>
                </c:pt>
                <c:pt idx="6528">
                  <c:v>0.93249067022290877</c:v>
                </c:pt>
                <c:pt idx="6529">
                  <c:v>0.93250548321284799</c:v>
                </c:pt>
                <c:pt idx="6530">
                  <c:v>0.93252029620278765</c:v>
                </c:pt>
                <c:pt idx="6531">
                  <c:v>0.93253510152274122</c:v>
                </c:pt>
                <c:pt idx="6532">
                  <c:v>0.93254990684270278</c:v>
                </c:pt>
                <c:pt idx="6533">
                  <c:v>0.93256471080913439</c:v>
                </c:pt>
                <c:pt idx="6534">
                  <c:v>0.93257951235862391</c:v>
                </c:pt>
                <c:pt idx="6535">
                  <c:v>0.93259431367891132</c:v>
                </c:pt>
                <c:pt idx="6536">
                  <c:v>0.93260911223123855</c:v>
                </c:pt>
                <c:pt idx="6537">
                  <c:v>0.93262391033239078</c:v>
                </c:pt>
                <c:pt idx="6538">
                  <c:v>0.93263870437295959</c:v>
                </c:pt>
                <c:pt idx="6539">
                  <c:v>0.9326534963381341</c:v>
                </c:pt>
                <c:pt idx="6540">
                  <c:v>0.93266828546088865</c:v>
                </c:pt>
                <c:pt idx="6541">
                  <c:v>0.93268307426782771</c:v>
                </c:pt>
                <c:pt idx="6542">
                  <c:v>0.93269786289430046</c:v>
                </c:pt>
                <c:pt idx="6543">
                  <c:v>0.93271265061841868</c:v>
                </c:pt>
                <c:pt idx="6544">
                  <c:v>0.93272743112373124</c:v>
                </c:pt>
                <c:pt idx="6545">
                  <c:v>0.93274220621493464</c:v>
                </c:pt>
                <c:pt idx="6546">
                  <c:v>0.93275697995261131</c:v>
                </c:pt>
                <c:pt idx="6547">
                  <c:v>0.93277175323912831</c:v>
                </c:pt>
                <c:pt idx="6548">
                  <c:v>0.93278652497358461</c:v>
                </c:pt>
                <c:pt idx="6549">
                  <c:v>0.93280128896588155</c:v>
                </c:pt>
                <c:pt idx="6550">
                  <c:v>0.9328160509711948</c:v>
                </c:pt>
                <c:pt idx="6551">
                  <c:v>0.93283081264851853</c:v>
                </c:pt>
                <c:pt idx="6552">
                  <c:v>0.93284557339233865</c:v>
                </c:pt>
                <c:pt idx="6553">
                  <c:v>0.93286033384831868</c:v>
                </c:pt>
                <c:pt idx="6554">
                  <c:v>0.93287509373491662</c:v>
                </c:pt>
                <c:pt idx="6555">
                  <c:v>0.93288984933534735</c:v>
                </c:pt>
                <c:pt idx="6556">
                  <c:v>0.93290460277013765</c:v>
                </c:pt>
                <c:pt idx="6557">
                  <c:v>0.93291935620492661</c:v>
                </c:pt>
                <c:pt idx="6558">
                  <c:v>0.9329341068424285</c:v>
                </c:pt>
                <c:pt idx="6559">
                  <c:v>0.93294885621664481</c:v>
                </c:pt>
                <c:pt idx="6560">
                  <c:v>0.93296360459826533</c:v>
                </c:pt>
                <c:pt idx="6561">
                  <c:v>0.93297835239336691</c:v>
                </c:pt>
                <c:pt idx="6562">
                  <c:v>0.93299309689488619</c:v>
                </c:pt>
                <c:pt idx="6563">
                  <c:v>0.93300784130616188</c:v>
                </c:pt>
                <c:pt idx="6564">
                  <c:v>0.93302258147639539</c:v>
                </c:pt>
                <c:pt idx="6565">
                  <c:v>0.93303732069916068</c:v>
                </c:pt>
                <c:pt idx="6566">
                  <c:v>0.93305205031189065</c:v>
                </c:pt>
                <c:pt idx="6567">
                  <c:v>0.93306677532262539</c:v>
                </c:pt>
                <c:pt idx="6568">
                  <c:v>0.93308149884449365</c:v>
                </c:pt>
                <c:pt idx="6569">
                  <c:v>0.93309621893742267</c:v>
                </c:pt>
                <c:pt idx="6570">
                  <c:v>0.93311093903035158</c:v>
                </c:pt>
                <c:pt idx="6571">
                  <c:v>0.93312565231054134</c:v>
                </c:pt>
                <c:pt idx="6572">
                  <c:v>0.93314036536512668</c:v>
                </c:pt>
                <c:pt idx="6573">
                  <c:v>0.93315507684060661</c:v>
                </c:pt>
                <c:pt idx="6574">
                  <c:v>0.93316978515785387</c:v>
                </c:pt>
                <c:pt idx="6575">
                  <c:v>0.93318449305596807</c:v>
                </c:pt>
                <c:pt idx="6576">
                  <c:v>0.93319919225948578</c:v>
                </c:pt>
                <c:pt idx="6577">
                  <c:v>0.9332138910063974</c:v>
                </c:pt>
                <c:pt idx="6578">
                  <c:v>0.93322858551768251</c:v>
                </c:pt>
                <c:pt idx="6579">
                  <c:v>0.93324327970863397</c:v>
                </c:pt>
                <c:pt idx="6580">
                  <c:v>0.93325797389281728</c:v>
                </c:pt>
                <c:pt idx="6581">
                  <c:v>0.93327266529099251</c:v>
                </c:pt>
                <c:pt idx="6582">
                  <c:v>0.93328735041783029</c:v>
                </c:pt>
                <c:pt idx="6583">
                  <c:v>0.93330203346926133</c:v>
                </c:pt>
                <c:pt idx="6584">
                  <c:v>0.93331669892485258</c:v>
                </c:pt>
                <c:pt idx="6585">
                  <c:v>0.93333136370368053</c:v>
                </c:pt>
                <c:pt idx="6586">
                  <c:v>0.93334602825692126</c:v>
                </c:pt>
                <c:pt idx="6587">
                  <c:v>0.93336069100546037</c:v>
                </c:pt>
                <c:pt idx="6588">
                  <c:v>0.93337534946512613</c:v>
                </c:pt>
                <c:pt idx="6589">
                  <c:v>0.93339000508509462</c:v>
                </c:pt>
                <c:pt idx="6590">
                  <c:v>0.933404659243254</c:v>
                </c:pt>
                <c:pt idx="6591">
                  <c:v>0.93341930931376449</c:v>
                </c:pt>
                <c:pt idx="6592">
                  <c:v>0.93343395792923456</c:v>
                </c:pt>
                <c:pt idx="6593">
                  <c:v>0.93344860308193478</c:v>
                </c:pt>
                <c:pt idx="6594">
                  <c:v>0.93346324372288036</c:v>
                </c:pt>
                <c:pt idx="6595">
                  <c:v>0.93347788075442251</c:v>
                </c:pt>
                <c:pt idx="6596">
                  <c:v>0.9334925139058573</c:v>
                </c:pt>
                <c:pt idx="6597">
                  <c:v>0.93350714666657464</c:v>
                </c:pt>
                <c:pt idx="6598">
                  <c:v>0.93352177898333377</c:v>
                </c:pt>
                <c:pt idx="6599">
                  <c:v>0.93353641009004129</c:v>
                </c:pt>
                <c:pt idx="6600">
                  <c:v>0.93355103764690162</c:v>
                </c:pt>
                <c:pt idx="6601">
                  <c:v>0.93356566385023032</c:v>
                </c:pt>
                <c:pt idx="6602">
                  <c:v>0.93358028734651599</c:v>
                </c:pt>
                <c:pt idx="6603">
                  <c:v>0.9335949107886562</c:v>
                </c:pt>
                <c:pt idx="6604">
                  <c:v>0.93360953225465315</c:v>
                </c:pt>
                <c:pt idx="6605">
                  <c:v>0.933624150336829</c:v>
                </c:pt>
                <c:pt idx="6606">
                  <c:v>0.93363876841900195</c:v>
                </c:pt>
                <c:pt idx="6607">
                  <c:v>0.93365338650118301</c:v>
                </c:pt>
                <c:pt idx="6608">
                  <c:v>0.93366799555984814</c:v>
                </c:pt>
                <c:pt idx="6609">
                  <c:v>0.9336826005128217</c:v>
                </c:pt>
                <c:pt idx="6610">
                  <c:v>0.93369720497626951</c:v>
                </c:pt>
                <c:pt idx="6611">
                  <c:v>0.93371180713195567</c:v>
                </c:pt>
                <c:pt idx="6612">
                  <c:v>0.93372640640012472</c:v>
                </c:pt>
                <c:pt idx="6613">
                  <c:v>0.93374100381846881</c:v>
                </c:pt>
                <c:pt idx="6614">
                  <c:v>0.93375559541664621</c:v>
                </c:pt>
                <c:pt idx="6615">
                  <c:v>0.93377018696971092</c:v>
                </c:pt>
                <c:pt idx="6616">
                  <c:v>0.93378477807160032</c:v>
                </c:pt>
                <c:pt idx="6617">
                  <c:v>0.9337993619546836</c:v>
                </c:pt>
                <c:pt idx="6618">
                  <c:v>0.93381394362700754</c:v>
                </c:pt>
                <c:pt idx="6619">
                  <c:v>0.93382852381045278</c:v>
                </c:pt>
                <c:pt idx="6620">
                  <c:v>0.93384310173802121</c:v>
                </c:pt>
                <c:pt idx="6621">
                  <c:v>0.93385767921441465</c:v>
                </c:pt>
                <c:pt idx="6622">
                  <c:v>0.9338722544349306</c:v>
                </c:pt>
                <c:pt idx="6623">
                  <c:v>0.93388682198546458</c:v>
                </c:pt>
                <c:pt idx="6624">
                  <c:v>0.93390138773129827</c:v>
                </c:pt>
                <c:pt idx="6625">
                  <c:v>0.93391595167243002</c:v>
                </c:pt>
                <c:pt idx="6626">
                  <c:v>0.93393050938734146</c:v>
                </c:pt>
                <c:pt idx="6627">
                  <c:v>0.93394506475614103</c:v>
                </c:pt>
                <c:pt idx="6628">
                  <c:v>0.93395961975723252</c:v>
                </c:pt>
                <c:pt idx="6629">
                  <c:v>0.93397417435903463</c:v>
                </c:pt>
                <c:pt idx="6630">
                  <c:v>0.93398872325346705</c:v>
                </c:pt>
                <c:pt idx="6631">
                  <c:v>0.93400327053720389</c:v>
                </c:pt>
                <c:pt idx="6632">
                  <c:v>0.93401781593502753</c:v>
                </c:pt>
                <c:pt idx="6633">
                  <c:v>0.93403236092678932</c:v>
                </c:pt>
                <c:pt idx="6634">
                  <c:v>0.93404690212869068</c:v>
                </c:pt>
                <c:pt idx="6635">
                  <c:v>0.93406143899929561</c:v>
                </c:pt>
                <c:pt idx="6636">
                  <c:v>0.93407597217026661</c:v>
                </c:pt>
                <c:pt idx="6637">
                  <c:v>0.93409050129870663</c:v>
                </c:pt>
                <c:pt idx="6638">
                  <c:v>0.93410502855928423</c:v>
                </c:pt>
                <c:pt idx="6639">
                  <c:v>0.93411955518820822</c:v>
                </c:pt>
                <c:pt idx="6640">
                  <c:v>0.93413407956848316</c:v>
                </c:pt>
                <c:pt idx="6641">
                  <c:v>0.93414860380618181</c:v>
                </c:pt>
                <c:pt idx="6642">
                  <c:v>0.93416312466005957</c:v>
                </c:pt>
                <c:pt idx="6643">
                  <c:v>0.93417763933284093</c:v>
                </c:pt>
                <c:pt idx="6644">
                  <c:v>0.93419215129856925</c:v>
                </c:pt>
                <c:pt idx="6645">
                  <c:v>0.93420666055724166</c:v>
                </c:pt>
                <c:pt idx="6646">
                  <c:v>0.93422116931962851</c:v>
                </c:pt>
                <c:pt idx="6647">
                  <c:v>0.93423567677360364</c:v>
                </c:pt>
                <c:pt idx="6648">
                  <c:v>0.93425018341501131</c:v>
                </c:pt>
                <c:pt idx="6649">
                  <c:v>0.93426468933498952</c:v>
                </c:pt>
                <c:pt idx="6650">
                  <c:v>0.93427918645704822</c:v>
                </c:pt>
                <c:pt idx="6651">
                  <c:v>0.93429367550306763</c:v>
                </c:pt>
                <c:pt idx="6652">
                  <c:v>0.93430816355650104</c:v>
                </c:pt>
                <c:pt idx="6653">
                  <c:v>0.93432264628606509</c:v>
                </c:pt>
                <c:pt idx="6654">
                  <c:v>0.93433712337593322</c:v>
                </c:pt>
                <c:pt idx="6655">
                  <c:v>0.93435159604429063</c:v>
                </c:pt>
                <c:pt idx="6656">
                  <c:v>0.93436606555441559</c:v>
                </c:pt>
                <c:pt idx="6657">
                  <c:v>0.93438053474871852</c:v>
                </c:pt>
                <c:pt idx="6658">
                  <c:v>0.93439500123596908</c:v>
                </c:pt>
                <c:pt idx="6659">
                  <c:v>0.93440946591851815</c:v>
                </c:pt>
                <c:pt idx="6660">
                  <c:v>0.93442393042060001</c:v>
                </c:pt>
                <c:pt idx="6661">
                  <c:v>0.9344383941376263</c:v>
                </c:pt>
                <c:pt idx="6662">
                  <c:v>0.93445285413246748</c:v>
                </c:pt>
                <c:pt idx="6663">
                  <c:v>0.93446731128309479</c:v>
                </c:pt>
                <c:pt idx="6664">
                  <c:v>0.93448176811519235</c:v>
                </c:pt>
                <c:pt idx="6665">
                  <c:v>0.93449622377423358</c:v>
                </c:pt>
                <c:pt idx="6666">
                  <c:v>0.93451067374846553</c:v>
                </c:pt>
                <c:pt idx="6667">
                  <c:v>0.93452512263988319</c:v>
                </c:pt>
                <c:pt idx="6668">
                  <c:v>0.93453956774141356</c:v>
                </c:pt>
                <c:pt idx="6669">
                  <c:v>0.93455400991031157</c:v>
                </c:pt>
                <c:pt idx="6670">
                  <c:v>0.93456845189558169</c:v>
                </c:pt>
                <c:pt idx="6671">
                  <c:v>0.93458289374865267</c:v>
                </c:pt>
                <c:pt idx="6672">
                  <c:v>0.9345973313606829</c:v>
                </c:pt>
                <c:pt idx="6673">
                  <c:v>0.93461176807035851</c:v>
                </c:pt>
                <c:pt idx="6674">
                  <c:v>0.93462620378744854</c:v>
                </c:pt>
                <c:pt idx="6675">
                  <c:v>0.93464063756449567</c:v>
                </c:pt>
                <c:pt idx="6676">
                  <c:v>0.93465506750653427</c:v>
                </c:pt>
                <c:pt idx="6677">
                  <c:v>0.93466949068094463</c:v>
                </c:pt>
                <c:pt idx="6678">
                  <c:v>0.93468390934360468</c:v>
                </c:pt>
                <c:pt idx="6679">
                  <c:v>0.93469832520898177</c:v>
                </c:pt>
                <c:pt idx="6680">
                  <c:v>0.93471273236666652</c:v>
                </c:pt>
                <c:pt idx="6681">
                  <c:v>0.9347271383079867</c:v>
                </c:pt>
                <c:pt idx="6682">
                  <c:v>0.93474154253304198</c:v>
                </c:pt>
                <c:pt idx="6683">
                  <c:v>0.93475594585573307</c:v>
                </c:pt>
                <c:pt idx="6684">
                  <c:v>0.93477032772774848</c:v>
                </c:pt>
                <c:pt idx="6685">
                  <c:v>0.9347847087623834</c:v>
                </c:pt>
                <c:pt idx="6686">
                  <c:v>0.93479908727044037</c:v>
                </c:pt>
                <c:pt idx="6687">
                  <c:v>0.93481346427156209</c:v>
                </c:pt>
                <c:pt idx="6688">
                  <c:v>0.93482783871903663</c:v>
                </c:pt>
                <c:pt idx="6689">
                  <c:v>0.934842213031161</c:v>
                </c:pt>
                <c:pt idx="6690">
                  <c:v>0.93485658359852364</c:v>
                </c:pt>
                <c:pt idx="6691">
                  <c:v>0.93487094866154885</c:v>
                </c:pt>
                <c:pt idx="6692">
                  <c:v>0.9348853129575817</c:v>
                </c:pt>
                <c:pt idx="6693">
                  <c:v>0.93489967725361312</c:v>
                </c:pt>
                <c:pt idx="6694">
                  <c:v>0.9349140395193436</c:v>
                </c:pt>
                <c:pt idx="6695">
                  <c:v>0.93492840025109059</c:v>
                </c:pt>
                <c:pt idx="6696">
                  <c:v>0.93494275913300962</c:v>
                </c:pt>
                <c:pt idx="6697">
                  <c:v>0.93495711715769969</c:v>
                </c:pt>
                <c:pt idx="6698">
                  <c:v>0.93497147355816668</c:v>
                </c:pt>
                <c:pt idx="6699">
                  <c:v>0.93498582860509594</c:v>
                </c:pt>
                <c:pt idx="6700">
                  <c:v>0.93500018294142251</c:v>
                </c:pt>
                <c:pt idx="6701">
                  <c:v>0.93501453126584211</c:v>
                </c:pt>
                <c:pt idx="6702">
                  <c:v>0.93502887936467893</c:v>
                </c:pt>
                <c:pt idx="6703">
                  <c:v>0.93504322674162532</c:v>
                </c:pt>
                <c:pt idx="6704">
                  <c:v>0.9350575728101681</c:v>
                </c:pt>
                <c:pt idx="6705">
                  <c:v>0.9350719105319667</c:v>
                </c:pt>
                <c:pt idx="6706">
                  <c:v>0.93508624545647734</c:v>
                </c:pt>
                <c:pt idx="6707">
                  <c:v>0.93510057890113307</c:v>
                </c:pt>
                <c:pt idx="6708">
                  <c:v>0.9351149073287186</c:v>
                </c:pt>
                <c:pt idx="6709">
                  <c:v>0.93512923553072125</c:v>
                </c:pt>
                <c:pt idx="6710">
                  <c:v>0.93514356138660237</c:v>
                </c:pt>
                <c:pt idx="6711">
                  <c:v>0.93515788620478912</c:v>
                </c:pt>
                <c:pt idx="6712">
                  <c:v>0.93517220696238901</c:v>
                </c:pt>
                <c:pt idx="6713">
                  <c:v>0.93518652609576158</c:v>
                </c:pt>
                <c:pt idx="6714">
                  <c:v>0.93520083963456413</c:v>
                </c:pt>
                <c:pt idx="6715">
                  <c:v>0.93521515195518468</c:v>
                </c:pt>
                <c:pt idx="6716">
                  <c:v>0.93522945841053495</c:v>
                </c:pt>
                <c:pt idx="6717">
                  <c:v>0.93524376414399368</c:v>
                </c:pt>
                <c:pt idx="6718">
                  <c:v>0.93525806929092958</c:v>
                </c:pt>
                <c:pt idx="6719">
                  <c:v>0.9352723728136344</c:v>
                </c:pt>
                <c:pt idx="6720">
                  <c:v>0.93528667507304808</c:v>
                </c:pt>
                <c:pt idx="6721">
                  <c:v>0.9353009767910514</c:v>
                </c:pt>
                <c:pt idx="6722">
                  <c:v>0.93531527747135135</c:v>
                </c:pt>
                <c:pt idx="6723">
                  <c:v>0.93532957769145264</c:v>
                </c:pt>
                <c:pt idx="6724">
                  <c:v>0.93534387498793659</c:v>
                </c:pt>
                <c:pt idx="6725">
                  <c:v>0.9353581689682825</c:v>
                </c:pt>
                <c:pt idx="6726">
                  <c:v>0.93537246039948763</c:v>
                </c:pt>
                <c:pt idx="6727">
                  <c:v>0.93538675070274668</c:v>
                </c:pt>
                <c:pt idx="6728">
                  <c:v>0.93540103466249869</c:v>
                </c:pt>
                <c:pt idx="6729">
                  <c:v>0.93541531797254207</c:v>
                </c:pt>
                <c:pt idx="6730">
                  <c:v>0.9354296003802397</c:v>
                </c:pt>
                <c:pt idx="6731">
                  <c:v>0.9354438809832345</c:v>
                </c:pt>
                <c:pt idx="6732">
                  <c:v>0.93545816095458512</c:v>
                </c:pt>
                <c:pt idx="6733">
                  <c:v>0.9354724406552295</c:v>
                </c:pt>
                <c:pt idx="6734">
                  <c:v>0.93548671886699197</c:v>
                </c:pt>
                <c:pt idx="6735">
                  <c:v>0.93550099653735197</c:v>
                </c:pt>
                <c:pt idx="6736">
                  <c:v>0.93551527405340584</c:v>
                </c:pt>
                <c:pt idx="6737">
                  <c:v>0.93552955106775249</c:v>
                </c:pt>
                <c:pt idx="6738">
                  <c:v>0.93554382625664378</c:v>
                </c:pt>
                <c:pt idx="6739">
                  <c:v>0.93555809923567801</c:v>
                </c:pt>
                <c:pt idx="6740">
                  <c:v>0.93557237104074953</c:v>
                </c:pt>
                <c:pt idx="6741">
                  <c:v>0.93558664171788697</c:v>
                </c:pt>
                <c:pt idx="6742">
                  <c:v>0.93560091102345933</c:v>
                </c:pt>
                <c:pt idx="6743">
                  <c:v>0.93561517637672365</c:v>
                </c:pt>
                <c:pt idx="6744">
                  <c:v>0.93562943536842713</c:v>
                </c:pt>
                <c:pt idx="6745">
                  <c:v>0.93564369377359435</c:v>
                </c:pt>
                <c:pt idx="6746">
                  <c:v>0.93565795181781286</c:v>
                </c:pt>
                <c:pt idx="6747">
                  <c:v>0.93567220895968894</c:v>
                </c:pt>
                <c:pt idx="6748">
                  <c:v>0.93568646610156514</c:v>
                </c:pt>
                <c:pt idx="6749">
                  <c:v>0.93570072193503251</c:v>
                </c:pt>
                <c:pt idx="6750">
                  <c:v>0.93571497005340165</c:v>
                </c:pt>
                <c:pt idx="6751">
                  <c:v>0.93572921781083518</c:v>
                </c:pt>
                <c:pt idx="6752">
                  <c:v>0.9357434634026166</c:v>
                </c:pt>
                <c:pt idx="6753">
                  <c:v>0.9357577081822871</c:v>
                </c:pt>
                <c:pt idx="6754">
                  <c:v>0.93577195205961283</c:v>
                </c:pt>
                <c:pt idx="6755">
                  <c:v>0.93578619196658397</c:v>
                </c:pt>
                <c:pt idx="6756">
                  <c:v>0.93580042925674367</c:v>
                </c:pt>
                <c:pt idx="6757">
                  <c:v>0.9358146638398509</c:v>
                </c:pt>
                <c:pt idx="6758">
                  <c:v>0.93582889842295869</c:v>
                </c:pt>
                <c:pt idx="6759">
                  <c:v>0.93584313272182562</c:v>
                </c:pt>
                <c:pt idx="6760">
                  <c:v>0.93585736288341392</c:v>
                </c:pt>
                <c:pt idx="6761">
                  <c:v>0.93587159290964994</c:v>
                </c:pt>
                <c:pt idx="6762">
                  <c:v>0.93588582167259982</c:v>
                </c:pt>
                <c:pt idx="6763">
                  <c:v>0.93590004682613703</c:v>
                </c:pt>
                <c:pt idx="6764">
                  <c:v>0.93591427166385865</c:v>
                </c:pt>
                <c:pt idx="6765">
                  <c:v>0.93592849593174099</c:v>
                </c:pt>
                <c:pt idx="6766">
                  <c:v>0.93594271982199151</c:v>
                </c:pt>
                <c:pt idx="6767">
                  <c:v>0.93595693874705388</c:v>
                </c:pt>
                <c:pt idx="6768">
                  <c:v>0.93597115632085848</c:v>
                </c:pt>
                <c:pt idx="6769">
                  <c:v>0.9359853652997584</c:v>
                </c:pt>
                <c:pt idx="6770">
                  <c:v>0.93599957213558882</c:v>
                </c:pt>
                <c:pt idx="6771">
                  <c:v>0.93601377671552499</c:v>
                </c:pt>
                <c:pt idx="6772">
                  <c:v>0.93602798061870673</c:v>
                </c:pt>
                <c:pt idx="6773">
                  <c:v>0.9360421832586</c:v>
                </c:pt>
                <c:pt idx="6774">
                  <c:v>0.9360563844547265</c:v>
                </c:pt>
                <c:pt idx="6775">
                  <c:v>0.93607058565085666</c:v>
                </c:pt>
                <c:pt idx="6776">
                  <c:v>0.93608478639581083</c:v>
                </c:pt>
                <c:pt idx="6777">
                  <c:v>0.93609897974148881</c:v>
                </c:pt>
                <c:pt idx="6778">
                  <c:v>0.93611317146293005</c:v>
                </c:pt>
                <c:pt idx="6779">
                  <c:v>0.93612735889821608</c:v>
                </c:pt>
                <c:pt idx="6780">
                  <c:v>0.93614154633350422</c:v>
                </c:pt>
                <c:pt idx="6781">
                  <c:v>0.93615573128731266</c:v>
                </c:pt>
                <c:pt idx="6782">
                  <c:v>0.93616991443642761</c:v>
                </c:pt>
                <c:pt idx="6783">
                  <c:v>0.93618409749530662</c:v>
                </c:pt>
                <c:pt idx="6784">
                  <c:v>0.93619827843366465</c:v>
                </c:pt>
                <c:pt idx="6785">
                  <c:v>0.93621245127206132</c:v>
                </c:pt>
                <c:pt idx="6786">
                  <c:v>0.93622661817886665</c:v>
                </c:pt>
                <c:pt idx="6787">
                  <c:v>0.93624078508566377</c:v>
                </c:pt>
                <c:pt idx="6788">
                  <c:v>0.93625495199246656</c:v>
                </c:pt>
                <c:pt idx="6789">
                  <c:v>0.93626911709456861</c:v>
                </c:pt>
                <c:pt idx="6790">
                  <c:v>0.9362832800084665</c:v>
                </c:pt>
                <c:pt idx="6791">
                  <c:v>0.93629744262910874</c:v>
                </c:pt>
                <c:pt idx="6792">
                  <c:v>0.93631160497903154</c:v>
                </c:pt>
                <c:pt idx="6793">
                  <c:v>0.93632576466702655</c:v>
                </c:pt>
                <c:pt idx="6794">
                  <c:v>0.93633992322708304</c:v>
                </c:pt>
                <c:pt idx="6795">
                  <c:v>0.93635407885449962</c:v>
                </c:pt>
                <c:pt idx="6796">
                  <c:v>0.9363682326772147</c:v>
                </c:pt>
                <c:pt idx="6797">
                  <c:v>0.93638238604875446</c:v>
                </c:pt>
                <c:pt idx="6798">
                  <c:v>0.93639653434457604</c:v>
                </c:pt>
                <c:pt idx="6799">
                  <c:v>0.93641067724884264</c:v>
                </c:pt>
                <c:pt idx="6800">
                  <c:v>0.93642481469389982</c:v>
                </c:pt>
                <c:pt idx="6801">
                  <c:v>0.93643895182311732</c:v>
                </c:pt>
                <c:pt idx="6802">
                  <c:v>0.93645307672549083</c:v>
                </c:pt>
                <c:pt idx="6803">
                  <c:v>0.93646720113157145</c:v>
                </c:pt>
                <c:pt idx="6804">
                  <c:v>0.93648132389086158</c:v>
                </c:pt>
                <c:pt idx="6805">
                  <c:v>0.93649544586059563</c:v>
                </c:pt>
                <c:pt idx="6806">
                  <c:v>0.93650955637047995</c:v>
                </c:pt>
                <c:pt idx="6807">
                  <c:v>0.93652366669988896</c:v>
                </c:pt>
                <c:pt idx="6808">
                  <c:v>0.93653777495388568</c:v>
                </c:pt>
                <c:pt idx="6809">
                  <c:v>0.93655187920145022</c:v>
                </c:pt>
                <c:pt idx="6810">
                  <c:v>0.93656598204134756</c:v>
                </c:pt>
                <c:pt idx="6811">
                  <c:v>0.9365800830765435</c:v>
                </c:pt>
                <c:pt idx="6812">
                  <c:v>0.93659418231606217</c:v>
                </c:pt>
                <c:pt idx="6813">
                  <c:v>0.93660828154655673</c:v>
                </c:pt>
                <c:pt idx="6814">
                  <c:v>0.93662238010028831</c:v>
                </c:pt>
                <c:pt idx="6815">
                  <c:v>0.93663647761631663</c:v>
                </c:pt>
                <c:pt idx="6816">
                  <c:v>0.9366505725705796</c:v>
                </c:pt>
                <c:pt idx="6817">
                  <c:v>0.93666466728931264</c:v>
                </c:pt>
                <c:pt idx="6818">
                  <c:v>0.93667876187269949</c:v>
                </c:pt>
                <c:pt idx="6819">
                  <c:v>0.93669285640195099</c:v>
                </c:pt>
                <c:pt idx="6820">
                  <c:v>0.93670694993995729</c:v>
                </c:pt>
                <c:pt idx="6821">
                  <c:v>0.93672104186141569</c:v>
                </c:pt>
                <c:pt idx="6822">
                  <c:v>0.93673512981297657</c:v>
                </c:pt>
                <c:pt idx="6823">
                  <c:v>0.93674921731291683</c:v>
                </c:pt>
                <c:pt idx="6824">
                  <c:v>0.93676330178997158</c:v>
                </c:pt>
                <c:pt idx="6825">
                  <c:v>0.93677738035663416</c:v>
                </c:pt>
                <c:pt idx="6826">
                  <c:v>0.93679145803900044</c:v>
                </c:pt>
                <c:pt idx="6827">
                  <c:v>0.93680553399154565</c:v>
                </c:pt>
                <c:pt idx="6828">
                  <c:v>0.93681960911122752</c:v>
                </c:pt>
                <c:pt idx="6829">
                  <c:v>0.93683368082002438</c:v>
                </c:pt>
                <c:pt idx="6830">
                  <c:v>0.9368477520776457</c:v>
                </c:pt>
                <c:pt idx="6831">
                  <c:v>0.93686182234268534</c:v>
                </c:pt>
                <c:pt idx="6832">
                  <c:v>0.93687589240920721</c:v>
                </c:pt>
                <c:pt idx="6833">
                  <c:v>0.93688995703454736</c:v>
                </c:pt>
                <c:pt idx="6834">
                  <c:v>0.93690402111848048</c:v>
                </c:pt>
                <c:pt idx="6835">
                  <c:v>0.93691808520240838</c:v>
                </c:pt>
                <c:pt idx="6836">
                  <c:v>0.93693214230665756</c:v>
                </c:pt>
                <c:pt idx="6837">
                  <c:v>0.93694619461491369</c:v>
                </c:pt>
                <c:pt idx="6838">
                  <c:v>0.93696024692316915</c:v>
                </c:pt>
                <c:pt idx="6839">
                  <c:v>0.93697429865618298</c:v>
                </c:pt>
                <c:pt idx="6840">
                  <c:v>0.93698834825737942</c:v>
                </c:pt>
                <c:pt idx="6841">
                  <c:v>0.93700239673064356</c:v>
                </c:pt>
                <c:pt idx="6842">
                  <c:v>0.9370164377595156</c:v>
                </c:pt>
                <c:pt idx="6843">
                  <c:v>0.93703047876582768</c:v>
                </c:pt>
                <c:pt idx="6844">
                  <c:v>0.93704451821559176</c:v>
                </c:pt>
                <c:pt idx="6845">
                  <c:v>0.9370585533791832</c:v>
                </c:pt>
                <c:pt idx="6846">
                  <c:v>0.93707258773064628</c:v>
                </c:pt>
                <c:pt idx="6847">
                  <c:v>0.93708661666802873</c:v>
                </c:pt>
                <c:pt idx="6848">
                  <c:v>0.93710064489434153</c:v>
                </c:pt>
                <c:pt idx="6849">
                  <c:v>0.93711466395097198</c:v>
                </c:pt>
                <c:pt idx="6850">
                  <c:v>0.93712867827026092</c:v>
                </c:pt>
                <c:pt idx="6851">
                  <c:v>0.93714268487445052</c:v>
                </c:pt>
                <c:pt idx="6852">
                  <c:v>0.93715669011022551</c:v>
                </c:pt>
                <c:pt idx="6853">
                  <c:v>0.93717069116812102</c:v>
                </c:pt>
                <c:pt idx="6854">
                  <c:v>0.93718468694409773</c:v>
                </c:pt>
                <c:pt idx="6855">
                  <c:v>0.93719867590733053</c:v>
                </c:pt>
                <c:pt idx="6856">
                  <c:v>0.93721266392309499</c:v>
                </c:pt>
                <c:pt idx="6857">
                  <c:v>0.93722664945739498</c:v>
                </c:pt>
                <c:pt idx="6858">
                  <c:v>0.93724063474355268</c:v>
                </c:pt>
                <c:pt idx="6859">
                  <c:v>0.93725461441256863</c:v>
                </c:pt>
                <c:pt idx="6860">
                  <c:v>0.93726859390111827</c:v>
                </c:pt>
                <c:pt idx="6861">
                  <c:v>0.93728257213810762</c:v>
                </c:pt>
                <c:pt idx="6862">
                  <c:v>0.93729654955124642</c:v>
                </c:pt>
                <c:pt idx="6863">
                  <c:v>0.93731052547551508</c:v>
                </c:pt>
                <c:pt idx="6864">
                  <c:v>0.93732450049742877</c:v>
                </c:pt>
                <c:pt idx="6865">
                  <c:v>0.93733847497792822</c:v>
                </c:pt>
                <c:pt idx="6866">
                  <c:v>0.93735244336756751</c:v>
                </c:pt>
                <c:pt idx="6867">
                  <c:v>0.93736641175719959</c:v>
                </c:pt>
                <c:pt idx="6868">
                  <c:v>0.93738037559899112</c:v>
                </c:pt>
                <c:pt idx="6869">
                  <c:v>0.93739433878973288</c:v>
                </c:pt>
                <c:pt idx="6870">
                  <c:v>0.93740830009591458</c:v>
                </c:pt>
                <c:pt idx="6871">
                  <c:v>0.93742226122162298</c:v>
                </c:pt>
                <c:pt idx="6872">
                  <c:v>0.93743622022275019</c:v>
                </c:pt>
                <c:pt idx="6873">
                  <c:v>0.9374501740845429</c:v>
                </c:pt>
                <c:pt idx="6874">
                  <c:v>0.93746412695374559</c:v>
                </c:pt>
                <c:pt idx="6875">
                  <c:v>0.937478078252858</c:v>
                </c:pt>
                <c:pt idx="6876">
                  <c:v>0.93749202724195246</c:v>
                </c:pt>
                <c:pt idx="6877">
                  <c:v>0.93750597370446487</c:v>
                </c:pt>
                <c:pt idx="6878">
                  <c:v>0.93751991502358212</c:v>
                </c:pt>
                <c:pt idx="6879">
                  <c:v>0.93753385141360002</c:v>
                </c:pt>
                <c:pt idx="6880">
                  <c:v>0.93754778765699009</c:v>
                </c:pt>
                <c:pt idx="6881">
                  <c:v>0.93756172365223356</c:v>
                </c:pt>
                <c:pt idx="6882">
                  <c:v>0.93757565685019584</c:v>
                </c:pt>
                <c:pt idx="6883">
                  <c:v>0.93758958914579549</c:v>
                </c:pt>
                <c:pt idx="6884">
                  <c:v>0.93760351774176309</c:v>
                </c:pt>
                <c:pt idx="6885">
                  <c:v>0.93761744515339562</c:v>
                </c:pt>
                <c:pt idx="6886">
                  <c:v>0.93763137180930867</c:v>
                </c:pt>
                <c:pt idx="6887">
                  <c:v>0.93764529801405183</c:v>
                </c:pt>
                <c:pt idx="6888">
                  <c:v>0.93765922412855518</c:v>
                </c:pt>
                <c:pt idx="6889">
                  <c:v>0.93767314902487964</c:v>
                </c:pt>
                <c:pt idx="6890">
                  <c:v>0.93768707288351016</c:v>
                </c:pt>
                <c:pt idx="6891">
                  <c:v>0.9377009943509016</c:v>
                </c:pt>
                <c:pt idx="6892">
                  <c:v>0.93771491293078013</c:v>
                </c:pt>
                <c:pt idx="6893">
                  <c:v>0.93772883078877656</c:v>
                </c:pt>
                <c:pt idx="6894">
                  <c:v>0.9377427472932367</c:v>
                </c:pt>
                <c:pt idx="6895">
                  <c:v>0.93775666217347931</c:v>
                </c:pt>
                <c:pt idx="6896">
                  <c:v>0.93777057285777765</c:v>
                </c:pt>
                <c:pt idx="6897">
                  <c:v>0.9377844808011927</c:v>
                </c:pt>
                <c:pt idx="6898">
                  <c:v>0.93779838295828655</c:v>
                </c:pt>
                <c:pt idx="6899">
                  <c:v>0.93781228383403459</c:v>
                </c:pt>
                <c:pt idx="6900">
                  <c:v>0.93782618269754525</c:v>
                </c:pt>
                <c:pt idx="6901">
                  <c:v>0.93784008115499762</c:v>
                </c:pt>
                <c:pt idx="6902">
                  <c:v>0.93785397820297811</c:v>
                </c:pt>
                <c:pt idx="6903">
                  <c:v>0.93786787440455732</c:v>
                </c:pt>
                <c:pt idx="6904">
                  <c:v>0.93788177014367868</c:v>
                </c:pt>
                <c:pt idx="6905">
                  <c:v>0.93789566436008498</c:v>
                </c:pt>
                <c:pt idx="6906">
                  <c:v>0.93790955167350565</c:v>
                </c:pt>
                <c:pt idx="6907">
                  <c:v>0.9379234388515667</c:v>
                </c:pt>
                <c:pt idx="6908">
                  <c:v>0.93793732269093688</c:v>
                </c:pt>
                <c:pt idx="6909">
                  <c:v>0.93795120569157886</c:v>
                </c:pt>
                <c:pt idx="6910">
                  <c:v>0.93796508727506545</c:v>
                </c:pt>
                <c:pt idx="6911">
                  <c:v>0.93797896655756463</c:v>
                </c:pt>
                <c:pt idx="6912">
                  <c:v>0.93799284290742324</c:v>
                </c:pt>
                <c:pt idx="6913">
                  <c:v>0.9380067173303126</c:v>
                </c:pt>
                <c:pt idx="6914">
                  <c:v>0.93802059120908365</c:v>
                </c:pt>
                <c:pt idx="6915">
                  <c:v>0.93803446214483865</c:v>
                </c:pt>
                <c:pt idx="6916">
                  <c:v>0.93804832902001412</c:v>
                </c:pt>
                <c:pt idx="6917">
                  <c:v>0.93806219539889724</c:v>
                </c:pt>
                <c:pt idx="6918">
                  <c:v>0.93807606101078234</c:v>
                </c:pt>
                <c:pt idx="6919">
                  <c:v>0.93808992563008164</c:v>
                </c:pt>
                <c:pt idx="6920">
                  <c:v>0.93810378950539242</c:v>
                </c:pt>
                <c:pt idx="6921">
                  <c:v>0.93811765250046064</c:v>
                </c:pt>
                <c:pt idx="6922">
                  <c:v>0.93813151260801231</c:v>
                </c:pt>
                <c:pt idx="6923">
                  <c:v>0.93814537271555165</c:v>
                </c:pt>
                <c:pt idx="6924">
                  <c:v>0.93815922993557765</c:v>
                </c:pt>
                <c:pt idx="6925">
                  <c:v>0.93817308187684456</c:v>
                </c:pt>
                <c:pt idx="6926">
                  <c:v>0.93818693352485261</c:v>
                </c:pt>
                <c:pt idx="6927">
                  <c:v>0.93820078460889444</c:v>
                </c:pt>
                <c:pt idx="6928">
                  <c:v>0.93821463569292818</c:v>
                </c:pt>
                <c:pt idx="6929">
                  <c:v>0.93822848064098163</c:v>
                </c:pt>
                <c:pt idx="6930">
                  <c:v>0.93824232518297557</c:v>
                </c:pt>
                <c:pt idx="6931">
                  <c:v>0.93825616793380451</c:v>
                </c:pt>
                <c:pt idx="6932">
                  <c:v>0.93827000999433496</c:v>
                </c:pt>
                <c:pt idx="6933">
                  <c:v>0.93828384979898849</c:v>
                </c:pt>
                <c:pt idx="6934">
                  <c:v>0.93829768721241269</c:v>
                </c:pt>
                <c:pt idx="6935">
                  <c:v>0.93831152458071909</c:v>
                </c:pt>
                <c:pt idx="6936">
                  <c:v>0.93832536018944168</c:v>
                </c:pt>
                <c:pt idx="6937">
                  <c:v>0.93833919146688061</c:v>
                </c:pt>
                <c:pt idx="6938">
                  <c:v>0.93835302087825756</c:v>
                </c:pt>
                <c:pt idx="6939">
                  <c:v>0.93836684985469831</c:v>
                </c:pt>
                <c:pt idx="6940">
                  <c:v>0.93838067386821788</c:v>
                </c:pt>
                <c:pt idx="6941">
                  <c:v>0.93839449336998426</c:v>
                </c:pt>
                <c:pt idx="6942">
                  <c:v>0.9384083106158646</c:v>
                </c:pt>
                <c:pt idx="6943">
                  <c:v>0.93842212686916249</c:v>
                </c:pt>
                <c:pt idx="6944">
                  <c:v>0.93843594307734446</c:v>
                </c:pt>
                <c:pt idx="6945">
                  <c:v>0.93844975766129879</c:v>
                </c:pt>
                <c:pt idx="6946">
                  <c:v>0.93846356362779459</c:v>
                </c:pt>
                <c:pt idx="6947">
                  <c:v>0.9384773671922324</c:v>
                </c:pt>
                <c:pt idx="6948">
                  <c:v>0.93849116693251744</c:v>
                </c:pt>
                <c:pt idx="6949">
                  <c:v>0.93850495593482353</c:v>
                </c:pt>
                <c:pt idx="6950">
                  <c:v>0.93851873934255459</c:v>
                </c:pt>
                <c:pt idx="6951">
                  <c:v>0.93853251823853301</c:v>
                </c:pt>
                <c:pt idx="6952">
                  <c:v>0.93854629325440264</c:v>
                </c:pt>
                <c:pt idx="6953">
                  <c:v>0.93856006461575148</c:v>
                </c:pt>
                <c:pt idx="6954">
                  <c:v>0.93857383376634118</c:v>
                </c:pt>
                <c:pt idx="6955">
                  <c:v>0.93858759798107216</c:v>
                </c:pt>
                <c:pt idx="6956">
                  <c:v>0.93860136063473665</c:v>
                </c:pt>
                <c:pt idx="6957">
                  <c:v>0.93861512148369963</c:v>
                </c:pt>
                <c:pt idx="6958">
                  <c:v>0.938628880753552</c:v>
                </c:pt>
                <c:pt idx="6959">
                  <c:v>0.93864263352648014</c:v>
                </c:pt>
                <c:pt idx="6960">
                  <c:v>0.93865638535192253</c:v>
                </c:pt>
                <c:pt idx="6961">
                  <c:v>0.93867013710023162</c:v>
                </c:pt>
                <c:pt idx="6962">
                  <c:v>0.93868387539042564</c:v>
                </c:pt>
                <c:pt idx="6963">
                  <c:v>0.9386976118759176</c:v>
                </c:pt>
                <c:pt idx="6964">
                  <c:v>0.93871134741394169</c:v>
                </c:pt>
                <c:pt idx="6965">
                  <c:v>0.93872508150820844</c:v>
                </c:pt>
                <c:pt idx="6966">
                  <c:v>0.93873881528664482</c:v>
                </c:pt>
                <c:pt idx="6967">
                  <c:v>0.93875254545568199</c:v>
                </c:pt>
                <c:pt idx="6968">
                  <c:v>0.93876627454189865</c:v>
                </c:pt>
                <c:pt idx="6969">
                  <c:v>0.93878000231971093</c:v>
                </c:pt>
                <c:pt idx="6970">
                  <c:v>0.93879372933051564</c:v>
                </c:pt>
                <c:pt idx="6971">
                  <c:v>0.93880745629620765</c:v>
                </c:pt>
                <c:pt idx="6972">
                  <c:v>0.93882118158353134</c:v>
                </c:pt>
                <c:pt idx="6973">
                  <c:v>0.93883490482251053</c:v>
                </c:pt>
                <c:pt idx="6974">
                  <c:v>0.93884862696062665</c:v>
                </c:pt>
                <c:pt idx="6975">
                  <c:v>0.93886234418092518</c:v>
                </c:pt>
                <c:pt idx="6976">
                  <c:v>0.93887605991235457</c:v>
                </c:pt>
                <c:pt idx="6977">
                  <c:v>0.93888977564378595</c:v>
                </c:pt>
                <c:pt idx="6978">
                  <c:v>0.93890349042773724</c:v>
                </c:pt>
                <c:pt idx="6979">
                  <c:v>0.93891719650761851</c:v>
                </c:pt>
                <c:pt idx="6980">
                  <c:v>0.93893090093258913</c:v>
                </c:pt>
                <c:pt idx="6981">
                  <c:v>0.93894460087288034</c:v>
                </c:pt>
                <c:pt idx="6982">
                  <c:v>0.93895829957243093</c:v>
                </c:pt>
                <c:pt idx="6983">
                  <c:v>0.93897199621372907</c:v>
                </c:pt>
                <c:pt idx="6984">
                  <c:v>0.93898569200320325</c:v>
                </c:pt>
                <c:pt idx="6985">
                  <c:v>0.93899937879623352</c:v>
                </c:pt>
                <c:pt idx="6986">
                  <c:v>0.93901306321608768</c:v>
                </c:pt>
                <c:pt idx="6987">
                  <c:v>0.9390267473652365</c:v>
                </c:pt>
                <c:pt idx="6988">
                  <c:v>0.93904042968442292</c:v>
                </c:pt>
                <c:pt idx="6989">
                  <c:v>0.93905411067533961</c:v>
                </c:pt>
                <c:pt idx="6990">
                  <c:v>0.93906778778614775</c:v>
                </c:pt>
                <c:pt idx="6991">
                  <c:v>0.93908146344147836</c:v>
                </c:pt>
                <c:pt idx="6992">
                  <c:v>0.9390951340553616</c:v>
                </c:pt>
                <c:pt idx="6993">
                  <c:v>0.93910880259384955</c:v>
                </c:pt>
                <c:pt idx="6994">
                  <c:v>0.93912247081650013</c:v>
                </c:pt>
                <c:pt idx="6995">
                  <c:v>0.9391361380465727</c:v>
                </c:pt>
                <c:pt idx="6996">
                  <c:v>0.9391498020191652</c:v>
                </c:pt>
                <c:pt idx="6997">
                  <c:v>0.93916346180483656</c:v>
                </c:pt>
                <c:pt idx="6998">
                  <c:v>0.93917711888346322</c:v>
                </c:pt>
                <c:pt idx="6999">
                  <c:v>0.93919077325503764</c:v>
                </c:pt>
                <c:pt idx="7000">
                  <c:v>0.93920442690473072</c:v>
                </c:pt>
                <c:pt idx="7001">
                  <c:v>0.93921807631338106</c:v>
                </c:pt>
                <c:pt idx="7002">
                  <c:v>0.93923171985674059</c:v>
                </c:pt>
                <c:pt idx="7003">
                  <c:v>0.9392453632196357</c:v>
                </c:pt>
                <c:pt idx="7004">
                  <c:v>0.93925900624866165</c:v>
                </c:pt>
                <c:pt idx="7005">
                  <c:v>0.93927264573144298</c:v>
                </c:pt>
                <c:pt idx="7006">
                  <c:v>0.9392862825071816</c:v>
                </c:pt>
                <c:pt idx="7007">
                  <c:v>0.93929991883174069</c:v>
                </c:pt>
                <c:pt idx="7008">
                  <c:v>0.93931355335159861</c:v>
                </c:pt>
                <c:pt idx="7009">
                  <c:v>0.93932718787145131</c:v>
                </c:pt>
                <c:pt idx="7010">
                  <c:v>0.93934081336781106</c:v>
                </c:pt>
                <c:pt idx="7011">
                  <c:v>0.9393544378986407</c:v>
                </c:pt>
                <c:pt idx="7012">
                  <c:v>0.93936805771018062</c:v>
                </c:pt>
                <c:pt idx="7013">
                  <c:v>0.93938167147597074</c:v>
                </c:pt>
                <c:pt idx="7014">
                  <c:v>0.93939528068489631</c:v>
                </c:pt>
                <c:pt idx="7015">
                  <c:v>0.93940888520158472</c:v>
                </c:pt>
                <c:pt idx="7016">
                  <c:v>0.93942248971827957</c:v>
                </c:pt>
                <c:pt idx="7017">
                  <c:v>0.9394360941447395</c:v>
                </c:pt>
                <c:pt idx="7018">
                  <c:v>0.93944969708232084</c:v>
                </c:pt>
                <c:pt idx="7019">
                  <c:v>0.93946329709628551</c:v>
                </c:pt>
                <c:pt idx="7020">
                  <c:v>0.93947689646958865</c:v>
                </c:pt>
                <c:pt idx="7021">
                  <c:v>0.93949049575263788</c:v>
                </c:pt>
                <c:pt idx="7022">
                  <c:v>0.93950409138118263</c:v>
                </c:pt>
                <c:pt idx="7023">
                  <c:v>0.93951768105420308</c:v>
                </c:pt>
                <c:pt idx="7024">
                  <c:v>0.93953126156837263</c:v>
                </c:pt>
                <c:pt idx="7025">
                  <c:v>0.93954483698425562</c:v>
                </c:pt>
                <c:pt idx="7026">
                  <c:v>0.93955840964796533</c:v>
                </c:pt>
                <c:pt idx="7027">
                  <c:v>0.9395719810032741</c:v>
                </c:pt>
                <c:pt idx="7028">
                  <c:v>0.93958555231888208</c:v>
                </c:pt>
                <c:pt idx="7029">
                  <c:v>0.93959912177834137</c:v>
                </c:pt>
                <c:pt idx="7030">
                  <c:v>0.93961268559901767</c:v>
                </c:pt>
                <c:pt idx="7031">
                  <c:v>0.93962624905875369</c:v>
                </c:pt>
                <c:pt idx="7032">
                  <c:v>0.9396398073299792</c:v>
                </c:pt>
                <c:pt idx="7033">
                  <c:v>0.93965336546583877</c:v>
                </c:pt>
                <c:pt idx="7034">
                  <c:v>0.93966691877412867</c:v>
                </c:pt>
                <c:pt idx="7035">
                  <c:v>0.93968047154100864</c:v>
                </c:pt>
                <c:pt idx="7036">
                  <c:v>0.93969402376648181</c:v>
                </c:pt>
                <c:pt idx="7037">
                  <c:v>0.93970757545053563</c:v>
                </c:pt>
                <c:pt idx="7038">
                  <c:v>0.93972112496895222</c:v>
                </c:pt>
                <c:pt idx="7039">
                  <c:v>0.93973467187055171</c:v>
                </c:pt>
                <c:pt idx="7040">
                  <c:v>0.93974821832098321</c:v>
                </c:pt>
                <c:pt idx="7041">
                  <c:v>0.93976176125222799</c:v>
                </c:pt>
                <c:pt idx="7042">
                  <c:v>0.9397753039678266</c:v>
                </c:pt>
                <c:pt idx="7043">
                  <c:v>0.93978884121427364</c:v>
                </c:pt>
                <c:pt idx="7044">
                  <c:v>0.93980237744557982</c:v>
                </c:pt>
                <c:pt idx="7045">
                  <c:v>0.93981591342873516</c:v>
                </c:pt>
                <c:pt idx="7046">
                  <c:v>0.93982944869001084</c:v>
                </c:pt>
                <c:pt idx="7047">
                  <c:v>0.93984298395127996</c:v>
                </c:pt>
                <c:pt idx="7048">
                  <c:v>0.93985651921255486</c:v>
                </c:pt>
                <c:pt idx="7049">
                  <c:v>0.93987005447383642</c:v>
                </c:pt>
                <c:pt idx="7050">
                  <c:v>0.93988358973510078</c:v>
                </c:pt>
                <c:pt idx="7051">
                  <c:v>0.93989712499637934</c:v>
                </c:pt>
                <c:pt idx="7052">
                  <c:v>0.93991066025765357</c:v>
                </c:pt>
                <c:pt idx="7053">
                  <c:v>0.93992419551892903</c:v>
                </c:pt>
                <c:pt idx="7054">
                  <c:v>0.93993773078020348</c:v>
                </c:pt>
                <c:pt idx="7055">
                  <c:v>0.93995126604148338</c:v>
                </c:pt>
                <c:pt idx="7056">
                  <c:v>0.93996480130275351</c:v>
                </c:pt>
                <c:pt idx="7057">
                  <c:v>0.93997833656403396</c:v>
                </c:pt>
                <c:pt idx="7058">
                  <c:v>0.93999187083271762</c:v>
                </c:pt>
                <c:pt idx="7059">
                  <c:v>0.94000540433441304</c:v>
                </c:pt>
                <c:pt idx="7060">
                  <c:v>0.94001893418158278</c:v>
                </c:pt>
                <c:pt idx="7061">
                  <c:v>0.94003246358885284</c:v>
                </c:pt>
                <c:pt idx="7062">
                  <c:v>0.94004598996197253</c:v>
                </c:pt>
                <c:pt idx="7063">
                  <c:v>0.94005951168798663</c:v>
                </c:pt>
                <c:pt idx="7064">
                  <c:v>0.94007303133860021</c:v>
                </c:pt>
                <c:pt idx="7065">
                  <c:v>0.9400865503575544</c:v>
                </c:pt>
                <c:pt idx="7066">
                  <c:v>0.94010006757181463</c:v>
                </c:pt>
                <c:pt idx="7067">
                  <c:v>0.94011358410931056</c:v>
                </c:pt>
                <c:pt idx="7068">
                  <c:v>0.94012709951886964</c:v>
                </c:pt>
                <c:pt idx="7069">
                  <c:v>0.94014061485623968</c:v>
                </c:pt>
                <c:pt idx="7070">
                  <c:v>0.94015412913785856</c:v>
                </c:pt>
                <c:pt idx="7071">
                  <c:v>0.94016764341948356</c:v>
                </c:pt>
                <c:pt idx="7072">
                  <c:v>0.94018115761086463</c:v>
                </c:pt>
                <c:pt idx="7073">
                  <c:v>0.9401946696817246</c:v>
                </c:pt>
                <c:pt idx="7074">
                  <c:v>0.94020818057952915</c:v>
                </c:pt>
                <c:pt idx="7075">
                  <c:v>0.94022169048475202</c:v>
                </c:pt>
                <c:pt idx="7076">
                  <c:v>0.94023520016438311</c:v>
                </c:pt>
                <c:pt idx="7077">
                  <c:v>0.94024870727231025</c:v>
                </c:pt>
                <c:pt idx="7078">
                  <c:v>0.94026221095130857</c:v>
                </c:pt>
                <c:pt idx="7079">
                  <c:v>0.94027571255490561</c:v>
                </c:pt>
                <c:pt idx="7080">
                  <c:v>0.94028921264390475</c:v>
                </c:pt>
                <c:pt idx="7081">
                  <c:v>0.94030270838220431</c:v>
                </c:pt>
                <c:pt idx="7082">
                  <c:v>0.94031620263164151</c:v>
                </c:pt>
                <c:pt idx="7083">
                  <c:v>0.94032969458008708</c:v>
                </c:pt>
                <c:pt idx="7084">
                  <c:v>0.9403431847238175</c:v>
                </c:pt>
                <c:pt idx="7085">
                  <c:v>0.94035667486755459</c:v>
                </c:pt>
                <c:pt idx="7086">
                  <c:v>0.94037016419917663</c:v>
                </c:pt>
                <c:pt idx="7087">
                  <c:v>0.94038365222238962</c:v>
                </c:pt>
                <c:pt idx="7088">
                  <c:v>0.94039713875672359</c:v>
                </c:pt>
                <c:pt idx="7089">
                  <c:v>0.94041062438870771</c:v>
                </c:pt>
                <c:pt idx="7090">
                  <c:v>0.94042410550893696</c:v>
                </c:pt>
                <c:pt idx="7091">
                  <c:v>0.94043758662916666</c:v>
                </c:pt>
                <c:pt idx="7092">
                  <c:v>0.94045106587927441</c:v>
                </c:pt>
                <c:pt idx="7093">
                  <c:v>0.94046453910393457</c:v>
                </c:pt>
                <c:pt idx="7094">
                  <c:v>0.94047801171409495</c:v>
                </c:pt>
                <c:pt idx="7095">
                  <c:v>0.94049147938930255</c:v>
                </c:pt>
                <c:pt idx="7096">
                  <c:v>0.94050494697426656</c:v>
                </c:pt>
                <c:pt idx="7097">
                  <c:v>0.94051840643808327</c:v>
                </c:pt>
                <c:pt idx="7098">
                  <c:v>0.94053186558606749</c:v>
                </c:pt>
                <c:pt idx="7099">
                  <c:v>0.94054531963577936</c:v>
                </c:pt>
                <c:pt idx="7100">
                  <c:v>0.94055877314407521</c:v>
                </c:pt>
                <c:pt idx="7101">
                  <c:v>0.94057222484765979</c:v>
                </c:pt>
                <c:pt idx="7102">
                  <c:v>0.94058566649005104</c:v>
                </c:pt>
                <c:pt idx="7103">
                  <c:v>0.94059910700450122</c:v>
                </c:pt>
                <c:pt idx="7104">
                  <c:v>0.94061254210483869</c:v>
                </c:pt>
                <c:pt idx="7105">
                  <c:v>0.94062597585165353</c:v>
                </c:pt>
                <c:pt idx="7106">
                  <c:v>0.94063940716212613</c:v>
                </c:pt>
                <c:pt idx="7107">
                  <c:v>0.94065283414130663</c:v>
                </c:pt>
                <c:pt idx="7108">
                  <c:v>0.94066625660874226</c:v>
                </c:pt>
                <c:pt idx="7109">
                  <c:v>0.94067967835429611</c:v>
                </c:pt>
                <c:pt idx="7110">
                  <c:v>0.94069309899536069</c:v>
                </c:pt>
                <c:pt idx="7111">
                  <c:v>0.94070651681568562</c:v>
                </c:pt>
                <c:pt idx="7112">
                  <c:v>0.94071993319224845</c:v>
                </c:pt>
                <c:pt idx="7113">
                  <c:v>0.94073334914605666</c:v>
                </c:pt>
                <c:pt idx="7114">
                  <c:v>0.94074675843014965</c:v>
                </c:pt>
                <c:pt idx="7115">
                  <c:v>0.94076016758790348</c:v>
                </c:pt>
                <c:pt idx="7116">
                  <c:v>0.94077357259485372</c:v>
                </c:pt>
                <c:pt idx="7117">
                  <c:v>0.9407869757821995</c:v>
                </c:pt>
                <c:pt idx="7118">
                  <c:v>0.94080037695415464</c:v>
                </c:pt>
                <c:pt idx="7119">
                  <c:v>0.94081377514835018</c:v>
                </c:pt>
                <c:pt idx="7120">
                  <c:v>0.9408271728011357</c:v>
                </c:pt>
                <c:pt idx="7121">
                  <c:v>0.94084055949035894</c:v>
                </c:pt>
                <c:pt idx="7122">
                  <c:v>0.94085394527722743</c:v>
                </c:pt>
                <c:pt idx="7123">
                  <c:v>0.94086733029710645</c:v>
                </c:pt>
                <c:pt idx="7124">
                  <c:v>0.94088070856739769</c:v>
                </c:pt>
                <c:pt idx="7125">
                  <c:v>0.94089408595248269</c:v>
                </c:pt>
                <c:pt idx="7126">
                  <c:v>0.94090746330237574</c:v>
                </c:pt>
                <c:pt idx="7127">
                  <c:v>0.94092083830616202</c:v>
                </c:pt>
                <c:pt idx="7128">
                  <c:v>0.94093420753490031</c:v>
                </c:pt>
                <c:pt idx="7129">
                  <c:v>0.94094757035693988</c:v>
                </c:pt>
                <c:pt idx="7130">
                  <c:v>0.94096093271653125</c:v>
                </c:pt>
                <c:pt idx="7131">
                  <c:v>0.94097428949282735</c:v>
                </c:pt>
                <c:pt idx="7132">
                  <c:v>0.94098764428395187</c:v>
                </c:pt>
                <c:pt idx="7133">
                  <c:v>0.94100099907507662</c:v>
                </c:pt>
                <c:pt idx="7134">
                  <c:v>0.94101435386620058</c:v>
                </c:pt>
                <c:pt idx="7135">
                  <c:v>0.9410277065819187</c:v>
                </c:pt>
                <c:pt idx="7136">
                  <c:v>0.94104105633116508</c:v>
                </c:pt>
                <c:pt idx="7137">
                  <c:v>0.94105440209878299</c:v>
                </c:pt>
                <c:pt idx="7138">
                  <c:v>0.9410677476408047</c:v>
                </c:pt>
                <c:pt idx="7139">
                  <c:v>0.94108109160372388</c:v>
                </c:pt>
                <c:pt idx="7140">
                  <c:v>0.94109443398752601</c:v>
                </c:pt>
                <c:pt idx="7141">
                  <c:v>0.94110777524338562</c:v>
                </c:pt>
                <c:pt idx="7142">
                  <c:v>0.94112111379219665</c:v>
                </c:pt>
                <c:pt idx="7143">
                  <c:v>0.94113445207030544</c:v>
                </c:pt>
                <c:pt idx="7144">
                  <c:v>0.94114778931025256</c:v>
                </c:pt>
                <c:pt idx="7145">
                  <c:v>0.94116111603826913</c:v>
                </c:pt>
                <c:pt idx="7146">
                  <c:v>0.94117444150299423</c:v>
                </c:pt>
                <c:pt idx="7147">
                  <c:v>0.94118776471183763</c:v>
                </c:pt>
                <c:pt idx="7148">
                  <c:v>0.9412010847489275</c:v>
                </c:pt>
                <c:pt idx="7149">
                  <c:v>0.94121440073896956</c:v>
                </c:pt>
                <c:pt idx="7150">
                  <c:v>0.94122771555595608</c:v>
                </c:pt>
                <c:pt idx="7151">
                  <c:v>0.9412410299217665</c:v>
                </c:pt>
                <c:pt idx="7152">
                  <c:v>0.9412543442875777</c:v>
                </c:pt>
                <c:pt idx="7153">
                  <c:v>0.94126765815709568</c:v>
                </c:pt>
                <c:pt idx="7154">
                  <c:v>0.9412809696353841</c:v>
                </c:pt>
                <c:pt idx="7155">
                  <c:v>0.94129427966991164</c:v>
                </c:pt>
                <c:pt idx="7156">
                  <c:v>0.94130758744856169</c:v>
                </c:pt>
                <c:pt idx="7157">
                  <c:v>0.94132089486627168</c:v>
                </c:pt>
                <c:pt idx="7158">
                  <c:v>0.94133419261078533</c:v>
                </c:pt>
                <c:pt idx="7159">
                  <c:v>0.94134748920028266</c:v>
                </c:pt>
                <c:pt idx="7160">
                  <c:v>0.94136078511302057</c:v>
                </c:pt>
                <c:pt idx="7161">
                  <c:v>0.94137407994293332</c:v>
                </c:pt>
                <c:pt idx="7162">
                  <c:v>0.94138737396660055</c:v>
                </c:pt>
                <c:pt idx="7163">
                  <c:v>0.94140066523223165</c:v>
                </c:pt>
                <c:pt idx="7164">
                  <c:v>0.94141395460292665</c:v>
                </c:pt>
                <c:pt idx="7165">
                  <c:v>0.94142724045445803</c:v>
                </c:pt>
                <c:pt idx="7166">
                  <c:v>0.94144052134305589</c:v>
                </c:pt>
                <c:pt idx="7167">
                  <c:v>0.9414538016902434</c:v>
                </c:pt>
                <c:pt idx="7168">
                  <c:v>0.94146708113507949</c:v>
                </c:pt>
                <c:pt idx="7169">
                  <c:v>0.94148035697051391</c:v>
                </c:pt>
                <c:pt idx="7170">
                  <c:v>0.94149362964771999</c:v>
                </c:pt>
                <c:pt idx="7171">
                  <c:v>0.94150690187374642</c:v>
                </c:pt>
                <c:pt idx="7172">
                  <c:v>0.94152017364860663</c:v>
                </c:pt>
                <c:pt idx="7173">
                  <c:v>0.94153344410692685</c:v>
                </c:pt>
                <c:pt idx="7174">
                  <c:v>0.94154670956533149</c:v>
                </c:pt>
                <c:pt idx="7175">
                  <c:v>0.94155997071816522</c:v>
                </c:pt>
                <c:pt idx="7176">
                  <c:v>0.94157323005185967</c:v>
                </c:pt>
                <c:pt idx="7177">
                  <c:v>0.94158648887797558</c:v>
                </c:pt>
                <c:pt idx="7178">
                  <c:v>0.94159974368864285</c:v>
                </c:pt>
                <c:pt idx="7179">
                  <c:v>0.94161299294984691</c:v>
                </c:pt>
                <c:pt idx="7180">
                  <c:v>0.94162624058681965</c:v>
                </c:pt>
                <c:pt idx="7181">
                  <c:v>0.94163948727632463</c:v>
                </c:pt>
                <c:pt idx="7182">
                  <c:v>0.94165273265742377</c:v>
                </c:pt>
                <c:pt idx="7183">
                  <c:v>0.94166597719572065</c:v>
                </c:pt>
                <c:pt idx="7184">
                  <c:v>0.94167922131353254</c:v>
                </c:pt>
                <c:pt idx="7185">
                  <c:v>0.94169246352736968</c:v>
                </c:pt>
                <c:pt idx="7186">
                  <c:v>0.94170570562616474</c:v>
                </c:pt>
                <c:pt idx="7187">
                  <c:v>0.94171894672109469</c:v>
                </c:pt>
                <c:pt idx="7188">
                  <c:v>0.94173218456756158</c:v>
                </c:pt>
                <c:pt idx="7189">
                  <c:v>0.94174541560128799</c:v>
                </c:pt>
                <c:pt idx="7190">
                  <c:v>0.94175864406330401</c:v>
                </c:pt>
                <c:pt idx="7191">
                  <c:v>0.9417718716229686</c:v>
                </c:pt>
                <c:pt idx="7192">
                  <c:v>0.94178509891193152</c:v>
                </c:pt>
                <c:pt idx="7193">
                  <c:v>0.94179832465968472</c:v>
                </c:pt>
                <c:pt idx="7194">
                  <c:v>0.94181154617360063</c:v>
                </c:pt>
                <c:pt idx="7195">
                  <c:v>0.94182476660470071</c:v>
                </c:pt>
                <c:pt idx="7196">
                  <c:v>0.94183798288498</c:v>
                </c:pt>
                <c:pt idx="7197">
                  <c:v>0.9418511960070366</c:v>
                </c:pt>
                <c:pt idx="7198">
                  <c:v>0.94186440732439625</c:v>
                </c:pt>
                <c:pt idx="7199">
                  <c:v>0.94187761782963075</c:v>
                </c:pt>
                <c:pt idx="7200">
                  <c:v>0.94189082486081965</c:v>
                </c:pt>
                <c:pt idx="7201">
                  <c:v>0.94190403174763249</c:v>
                </c:pt>
                <c:pt idx="7202">
                  <c:v>0.94191723756064782</c:v>
                </c:pt>
                <c:pt idx="7203">
                  <c:v>0.94193044053125841</c:v>
                </c:pt>
                <c:pt idx="7204">
                  <c:v>0.94194364199990599</c:v>
                </c:pt>
                <c:pt idx="7205">
                  <c:v>0.94195684032341065</c:v>
                </c:pt>
                <c:pt idx="7206">
                  <c:v>0.94197003452318107</c:v>
                </c:pt>
                <c:pt idx="7207">
                  <c:v>0.94198322220705777</c:v>
                </c:pt>
                <c:pt idx="7208">
                  <c:v>0.94199640816835672</c:v>
                </c:pt>
                <c:pt idx="7209">
                  <c:v>0.94200958609873464</c:v>
                </c:pt>
                <c:pt idx="7210">
                  <c:v>0.94202276222440962</c:v>
                </c:pt>
                <c:pt idx="7211">
                  <c:v>0.94203593654539053</c:v>
                </c:pt>
                <c:pt idx="7212">
                  <c:v>0.94204910933236152</c:v>
                </c:pt>
                <c:pt idx="7213">
                  <c:v>0.94206227602847681</c:v>
                </c:pt>
                <c:pt idx="7214">
                  <c:v>0.9420754422282962</c:v>
                </c:pt>
                <c:pt idx="7215">
                  <c:v>0.94208860680703355</c:v>
                </c:pt>
                <c:pt idx="7216">
                  <c:v>0.9421017700516523</c:v>
                </c:pt>
                <c:pt idx="7217">
                  <c:v>0.94211493309324201</c:v>
                </c:pt>
                <c:pt idx="7218">
                  <c:v>0.94212809568365663</c:v>
                </c:pt>
                <c:pt idx="7219">
                  <c:v>0.94214125195761567</c:v>
                </c:pt>
                <c:pt idx="7220">
                  <c:v>0.9421544053440527</c:v>
                </c:pt>
                <c:pt idx="7221">
                  <c:v>0.94216755713377964</c:v>
                </c:pt>
                <c:pt idx="7222">
                  <c:v>0.94218070091018069</c:v>
                </c:pt>
                <c:pt idx="7223">
                  <c:v>0.94219384274652773</c:v>
                </c:pt>
                <c:pt idx="7224">
                  <c:v>0.94220698363540667</c:v>
                </c:pt>
                <c:pt idx="7225">
                  <c:v>0.94222012447916781</c:v>
                </c:pt>
                <c:pt idx="7226">
                  <c:v>0.9422332623451759</c:v>
                </c:pt>
                <c:pt idx="7227">
                  <c:v>0.94224639556406908</c:v>
                </c:pt>
                <c:pt idx="7228">
                  <c:v>0.94225951899246052</c:v>
                </c:pt>
                <c:pt idx="7229">
                  <c:v>0.9422726414282665</c:v>
                </c:pt>
                <c:pt idx="7230">
                  <c:v>0.9422857568189692</c:v>
                </c:pt>
                <c:pt idx="7231">
                  <c:v>0.94229885877141362</c:v>
                </c:pt>
                <c:pt idx="7232">
                  <c:v>0.94231195933198098</c:v>
                </c:pt>
                <c:pt idx="7233">
                  <c:v>0.94232505966020019</c:v>
                </c:pt>
                <c:pt idx="7234">
                  <c:v>0.94233815588270597</c:v>
                </c:pt>
                <c:pt idx="7235">
                  <c:v>0.94235125156382116</c:v>
                </c:pt>
                <c:pt idx="7236">
                  <c:v>0.94236434715468742</c:v>
                </c:pt>
                <c:pt idx="7237">
                  <c:v>0.94237744243875965</c:v>
                </c:pt>
                <c:pt idx="7238">
                  <c:v>0.94239053685657925</c:v>
                </c:pt>
                <c:pt idx="7239">
                  <c:v>0.94240363014645101</c:v>
                </c:pt>
                <c:pt idx="7240">
                  <c:v>0.94241672321073622</c:v>
                </c:pt>
                <c:pt idx="7241">
                  <c:v>0.9424298160043294</c:v>
                </c:pt>
                <c:pt idx="7242">
                  <c:v>0.94244290821137955</c:v>
                </c:pt>
                <c:pt idx="7243">
                  <c:v>0.9424559929740417</c:v>
                </c:pt>
                <c:pt idx="7244">
                  <c:v>0.94246907406413605</c:v>
                </c:pt>
                <c:pt idx="7245">
                  <c:v>0.94248215446167638</c:v>
                </c:pt>
                <c:pt idx="7246">
                  <c:v>0.94249523394559342</c:v>
                </c:pt>
                <c:pt idx="7247">
                  <c:v>0.94250831207597063</c:v>
                </c:pt>
                <c:pt idx="7248">
                  <c:v>0.9425213880858303</c:v>
                </c:pt>
                <c:pt idx="7249">
                  <c:v>0.94253445836576288</c:v>
                </c:pt>
                <c:pt idx="7250">
                  <c:v>0.94254752440464651</c:v>
                </c:pt>
                <c:pt idx="7251">
                  <c:v>0.94256058805229548</c:v>
                </c:pt>
                <c:pt idx="7252">
                  <c:v>0.94257365165483864</c:v>
                </c:pt>
                <c:pt idx="7253">
                  <c:v>0.94258671277590689</c:v>
                </c:pt>
                <c:pt idx="7254">
                  <c:v>0.94259977231786962</c:v>
                </c:pt>
                <c:pt idx="7255">
                  <c:v>0.94261282211443964</c:v>
                </c:pt>
                <c:pt idx="7256">
                  <c:v>0.94262587010631338</c:v>
                </c:pt>
                <c:pt idx="7257">
                  <c:v>0.94263891719583148</c:v>
                </c:pt>
                <c:pt idx="7258">
                  <c:v>0.94265196270623108</c:v>
                </c:pt>
                <c:pt idx="7259">
                  <c:v>0.9426650074496411</c:v>
                </c:pt>
                <c:pt idx="7260">
                  <c:v>0.94267804822270063</c:v>
                </c:pt>
                <c:pt idx="7261">
                  <c:v>0.94269108213790065</c:v>
                </c:pt>
                <c:pt idx="7262">
                  <c:v>0.94270410723261611</c:v>
                </c:pt>
                <c:pt idx="7263">
                  <c:v>0.94271712499573457</c:v>
                </c:pt>
                <c:pt idx="7264">
                  <c:v>0.94273014203697303</c:v>
                </c:pt>
                <c:pt idx="7265">
                  <c:v>0.94274315844656564</c:v>
                </c:pt>
                <c:pt idx="7266">
                  <c:v>0.94275617269052125</c:v>
                </c:pt>
                <c:pt idx="7267">
                  <c:v>0.94276918458835535</c:v>
                </c:pt>
                <c:pt idx="7268">
                  <c:v>0.9427821925609684</c:v>
                </c:pt>
                <c:pt idx="7269">
                  <c:v>0.94279519543530355</c:v>
                </c:pt>
                <c:pt idx="7270">
                  <c:v>0.94280819810480065</c:v>
                </c:pt>
                <c:pt idx="7271">
                  <c:v>0.94282119854278601</c:v>
                </c:pt>
                <c:pt idx="7272">
                  <c:v>0.94283419780771016</c:v>
                </c:pt>
                <c:pt idx="7273">
                  <c:v>0.94284719637332148</c:v>
                </c:pt>
                <c:pt idx="7274">
                  <c:v>0.94286019022414069</c:v>
                </c:pt>
                <c:pt idx="7275">
                  <c:v>0.94287317965344564</c:v>
                </c:pt>
                <c:pt idx="7276">
                  <c:v>0.94288616443564066</c:v>
                </c:pt>
                <c:pt idx="7277">
                  <c:v>0.94289914700708766</c:v>
                </c:pt>
                <c:pt idx="7278">
                  <c:v>0.94291211920148954</c:v>
                </c:pt>
                <c:pt idx="7279">
                  <c:v>0.94292508535014563</c:v>
                </c:pt>
                <c:pt idx="7280">
                  <c:v>0.94293804712240004</c:v>
                </c:pt>
                <c:pt idx="7281">
                  <c:v>0.94295100848860303</c:v>
                </c:pt>
                <c:pt idx="7282">
                  <c:v>0.94296396850126285</c:v>
                </c:pt>
                <c:pt idx="7283">
                  <c:v>0.94297692242307618</c:v>
                </c:pt>
                <c:pt idx="7284">
                  <c:v>0.94298987476575979</c:v>
                </c:pt>
                <c:pt idx="7285">
                  <c:v>0.94300282349904663</c:v>
                </c:pt>
                <c:pt idx="7286">
                  <c:v>0.94301577223233235</c:v>
                </c:pt>
                <c:pt idx="7287">
                  <c:v>0.94302871812321465</c:v>
                </c:pt>
                <c:pt idx="7288">
                  <c:v>0.94304165645691318</c:v>
                </c:pt>
                <c:pt idx="7289">
                  <c:v>0.94305459084732857</c:v>
                </c:pt>
                <c:pt idx="7290">
                  <c:v>0.94306752066734256</c:v>
                </c:pt>
                <c:pt idx="7291">
                  <c:v>0.94308044954891268</c:v>
                </c:pt>
                <c:pt idx="7292">
                  <c:v>0.94309337689648665</c:v>
                </c:pt>
                <c:pt idx="7293">
                  <c:v>0.94310629855924988</c:v>
                </c:pt>
                <c:pt idx="7294">
                  <c:v>0.94311921972572066</c:v>
                </c:pt>
                <c:pt idx="7295">
                  <c:v>0.9431321400349526</c:v>
                </c:pt>
                <c:pt idx="7296">
                  <c:v>0.9431450532156298</c:v>
                </c:pt>
                <c:pt idx="7297">
                  <c:v>0.9431579640501796</c:v>
                </c:pt>
                <c:pt idx="7298">
                  <c:v>0.9431708678012809</c:v>
                </c:pt>
                <c:pt idx="7299">
                  <c:v>0.94318377015825017</c:v>
                </c:pt>
                <c:pt idx="7300">
                  <c:v>0.94319667237535565</c:v>
                </c:pt>
                <c:pt idx="7301">
                  <c:v>0.94320956717062521</c:v>
                </c:pt>
                <c:pt idx="7302">
                  <c:v>0.94322246180797975</c:v>
                </c:pt>
                <c:pt idx="7303">
                  <c:v>0.94323534805348064</c:v>
                </c:pt>
                <c:pt idx="7304">
                  <c:v>0.9432482334345339</c:v>
                </c:pt>
                <c:pt idx="7305">
                  <c:v>0.9432611156194437</c:v>
                </c:pt>
                <c:pt idx="7306">
                  <c:v>0.94327399672199219</c:v>
                </c:pt>
                <c:pt idx="7307">
                  <c:v>0.94328687777897202</c:v>
                </c:pt>
                <c:pt idx="7308">
                  <c:v>0.94329975658008347</c:v>
                </c:pt>
                <c:pt idx="7309">
                  <c:v>0.94331263520070752</c:v>
                </c:pt>
                <c:pt idx="7310">
                  <c:v>0.94332551124964115</c:v>
                </c:pt>
                <c:pt idx="7311">
                  <c:v>0.94333838301691575</c:v>
                </c:pt>
                <c:pt idx="7312">
                  <c:v>0.9433512523726667</c:v>
                </c:pt>
                <c:pt idx="7313">
                  <c:v>0.94336412129302849</c:v>
                </c:pt>
                <c:pt idx="7314">
                  <c:v>0.94337698881474286</c:v>
                </c:pt>
                <c:pt idx="7315">
                  <c:v>0.94338985590378965</c:v>
                </c:pt>
                <c:pt idx="7316">
                  <c:v>0.94340272232012778</c:v>
                </c:pt>
                <c:pt idx="7317">
                  <c:v>0.94341558871390307</c:v>
                </c:pt>
                <c:pt idx="7318">
                  <c:v>0.94342845292400346</c:v>
                </c:pt>
                <c:pt idx="7319">
                  <c:v>0.9434413153582647</c:v>
                </c:pt>
                <c:pt idx="7320">
                  <c:v>0.94345417385647545</c:v>
                </c:pt>
                <c:pt idx="7321">
                  <c:v>0.94346703235468665</c:v>
                </c:pt>
                <c:pt idx="7322">
                  <c:v>0.94347989046489533</c:v>
                </c:pt>
                <c:pt idx="7323">
                  <c:v>0.94349274352192258</c:v>
                </c:pt>
                <c:pt idx="7324">
                  <c:v>0.94350559290639169</c:v>
                </c:pt>
                <c:pt idx="7325">
                  <c:v>0.94351843782422351</c:v>
                </c:pt>
                <c:pt idx="7326">
                  <c:v>0.94353127940335824</c:v>
                </c:pt>
                <c:pt idx="7327">
                  <c:v>0.94354412093737516</c:v>
                </c:pt>
                <c:pt idx="7328">
                  <c:v>0.9435569613885717</c:v>
                </c:pt>
                <c:pt idx="7329">
                  <c:v>0.9435698012532393</c:v>
                </c:pt>
                <c:pt idx="7330">
                  <c:v>0.94358263960646949</c:v>
                </c:pt>
                <c:pt idx="7331">
                  <c:v>0.9435954746828179</c:v>
                </c:pt>
                <c:pt idx="7332">
                  <c:v>0.9436083086258098</c:v>
                </c:pt>
                <c:pt idx="7333">
                  <c:v>0.94362113824880034</c:v>
                </c:pt>
                <c:pt idx="7334">
                  <c:v>0.94363396349537865</c:v>
                </c:pt>
                <c:pt idx="7335">
                  <c:v>0.94364678815543568</c:v>
                </c:pt>
                <c:pt idx="7336">
                  <c:v>0.94365960334081889</c:v>
                </c:pt>
                <c:pt idx="7337">
                  <c:v>0.94367241814268665</c:v>
                </c:pt>
                <c:pt idx="7338">
                  <c:v>0.94368522701160662</c:v>
                </c:pt>
                <c:pt idx="7339">
                  <c:v>0.94369803362465643</c:v>
                </c:pt>
                <c:pt idx="7340">
                  <c:v>0.94371083888416663</c:v>
                </c:pt>
                <c:pt idx="7341">
                  <c:v>0.94372364054150326</c:v>
                </c:pt>
                <c:pt idx="7342">
                  <c:v>0.94373643226575465</c:v>
                </c:pt>
                <c:pt idx="7343">
                  <c:v>0.94374922065131728</c:v>
                </c:pt>
                <c:pt idx="7344">
                  <c:v>0.94376200587864156</c:v>
                </c:pt>
                <c:pt idx="7345">
                  <c:v>0.94377478090940869</c:v>
                </c:pt>
                <c:pt idx="7346">
                  <c:v>0.94378755415983695</c:v>
                </c:pt>
                <c:pt idx="7347">
                  <c:v>0.94380032585190154</c:v>
                </c:pt>
                <c:pt idx="7348">
                  <c:v>0.94381309555158777</c:v>
                </c:pt>
                <c:pt idx="7349">
                  <c:v>0.94382586313795691</c:v>
                </c:pt>
                <c:pt idx="7350">
                  <c:v>0.9438386297768615</c:v>
                </c:pt>
                <c:pt idx="7351">
                  <c:v>0.94385139077607383</c:v>
                </c:pt>
                <c:pt idx="7352">
                  <c:v>0.94386415099745957</c:v>
                </c:pt>
                <c:pt idx="7353">
                  <c:v>0.94387691023708864</c:v>
                </c:pt>
                <c:pt idx="7354">
                  <c:v>0.94388966758178516</c:v>
                </c:pt>
                <c:pt idx="7355">
                  <c:v>0.9439024244752966</c:v>
                </c:pt>
                <c:pt idx="7356">
                  <c:v>0.94391517956411164</c:v>
                </c:pt>
                <c:pt idx="7357">
                  <c:v>0.94392793442733869</c:v>
                </c:pt>
                <c:pt idx="7358">
                  <c:v>0.94394068464346448</c:v>
                </c:pt>
                <c:pt idx="7359">
                  <c:v>0.94395343485958538</c:v>
                </c:pt>
                <c:pt idx="7360">
                  <c:v>0.94396618372217456</c:v>
                </c:pt>
                <c:pt idx="7361">
                  <c:v>0.94397892762184465</c:v>
                </c:pt>
                <c:pt idx="7362">
                  <c:v>0.94399166051283157</c:v>
                </c:pt>
                <c:pt idx="7363">
                  <c:v>0.94400439164422978</c:v>
                </c:pt>
                <c:pt idx="7364">
                  <c:v>0.94401711948205158</c:v>
                </c:pt>
                <c:pt idx="7365">
                  <c:v>0.94402984587611305</c:v>
                </c:pt>
                <c:pt idx="7366">
                  <c:v>0.94404257136782344</c:v>
                </c:pt>
                <c:pt idx="7367">
                  <c:v>0.9440552945134274</c:v>
                </c:pt>
                <c:pt idx="7368">
                  <c:v>0.94406801765902493</c:v>
                </c:pt>
                <c:pt idx="7369">
                  <c:v>0.94408074080461846</c:v>
                </c:pt>
                <c:pt idx="7370">
                  <c:v>0.94409346322833665</c:v>
                </c:pt>
                <c:pt idx="7371">
                  <c:v>0.94410617428243437</c:v>
                </c:pt>
                <c:pt idx="7372">
                  <c:v>0.94411888528329402</c:v>
                </c:pt>
                <c:pt idx="7373">
                  <c:v>0.94413158862229329</c:v>
                </c:pt>
                <c:pt idx="7374">
                  <c:v>0.94414428920912363</c:v>
                </c:pt>
                <c:pt idx="7375">
                  <c:v>0.94415698920942448</c:v>
                </c:pt>
                <c:pt idx="7376">
                  <c:v>0.94416968731479378</c:v>
                </c:pt>
                <c:pt idx="7377">
                  <c:v>0.94418238338986527</c:v>
                </c:pt>
                <c:pt idx="7378">
                  <c:v>0.94419507495319477</c:v>
                </c:pt>
                <c:pt idx="7379">
                  <c:v>0.94420776629092151</c:v>
                </c:pt>
                <c:pt idx="7380">
                  <c:v>0.9442204576286608</c:v>
                </c:pt>
                <c:pt idx="7381">
                  <c:v>0.9442331469361005</c:v>
                </c:pt>
                <c:pt idx="7382">
                  <c:v>0.9442458339876697</c:v>
                </c:pt>
                <c:pt idx="7383">
                  <c:v>0.94425852008635458</c:v>
                </c:pt>
                <c:pt idx="7384">
                  <c:v>0.94427120488204652</c:v>
                </c:pt>
                <c:pt idx="7385">
                  <c:v>0.94428388832421151</c:v>
                </c:pt>
                <c:pt idx="7386">
                  <c:v>0.94429656888787838</c:v>
                </c:pt>
                <c:pt idx="7387">
                  <c:v>0.94430924844993569</c:v>
                </c:pt>
                <c:pt idx="7388">
                  <c:v>0.9443219279217574</c:v>
                </c:pt>
                <c:pt idx="7389">
                  <c:v>0.94433460730334462</c:v>
                </c:pt>
                <c:pt idx="7390">
                  <c:v>0.94434728310259863</c:v>
                </c:pt>
                <c:pt idx="7391">
                  <c:v>0.9443599587845477</c:v>
                </c:pt>
                <c:pt idx="7392">
                  <c:v>0.94437263324832565</c:v>
                </c:pt>
                <c:pt idx="7393">
                  <c:v>0.94438530500504558</c:v>
                </c:pt>
                <c:pt idx="7394">
                  <c:v>0.94439797554360005</c:v>
                </c:pt>
                <c:pt idx="7395">
                  <c:v>0.94441064499932359</c:v>
                </c:pt>
                <c:pt idx="7396">
                  <c:v>0.9444233140038818</c:v>
                </c:pt>
                <c:pt idx="7397">
                  <c:v>0.9444359783162064</c:v>
                </c:pt>
                <c:pt idx="7398">
                  <c:v>0.94444864208712564</c:v>
                </c:pt>
                <c:pt idx="7399">
                  <c:v>0.94446130477521817</c:v>
                </c:pt>
                <c:pt idx="7400">
                  <c:v>0.94447396741820377</c:v>
                </c:pt>
                <c:pt idx="7401">
                  <c:v>0.94448662622619362</c:v>
                </c:pt>
                <c:pt idx="7402">
                  <c:v>0.94449928372577463</c:v>
                </c:pt>
                <c:pt idx="7403">
                  <c:v>0.94451193576613357</c:v>
                </c:pt>
                <c:pt idx="7404">
                  <c:v>0.9445245867236719</c:v>
                </c:pt>
                <c:pt idx="7405">
                  <c:v>0.94453723761353858</c:v>
                </c:pt>
                <c:pt idx="7406">
                  <c:v>0.94454988405931861</c:v>
                </c:pt>
                <c:pt idx="7407">
                  <c:v>0.94456253045998517</c:v>
                </c:pt>
                <c:pt idx="7408">
                  <c:v>0.94457517616133024</c:v>
                </c:pt>
                <c:pt idx="7409">
                  <c:v>0.94458781809536096</c:v>
                </c:pt>
                <c:pt idx="7410">
                  <c:v>0.94460046002939591</c:v>
                </c:pt>
                <c:pt idx="7411">
                  <c:v>0.94461309293991491</c:v>
                </c:pt>
                <c:pt idx="7412">
                  <c:v>0.94462572585043802</c:v>
                </c:pt>
                <c:pt idx="7413">
                  <c:v>0.94463835876096058</c:v>
                </c:pt>
                <c:pt idx="7414">
                  <c:v>0.94465099076913361</c:v>
                </c:pt>
                <c:pt idx="7415">
                  <c:v>0.94466362201030862</c:v>
                </c:pt>
                <c:pt idx="7416">
                  <c:v>0.94467624589732357</c:v>
                </c:pt>
                <c:pt idx="7417">
                  <c:v>0.94468886752846726</c:v>
                </c:pt>
                <c:pt idx="7418">
                  <c:v>0.94470148834748979</c:v>
                </c:pt>
                <c:pt idx="7419">
                  <c:v>0.94471410501569508</c:v>
                </c:pt>
                <c:pt idx="7420">
                  <c:v>0.94472672166134597</c:v>
                </c:pt>
                <c:pt idx="7421">
                  <c:v>0.94473933242999331</c:v>
                </c:pt>
                <c:pt idx="7422">
                  <c:v>0.94475194002957741</c:v>
                </c:pt>
                <c:pt idx="7423">
                  <c:v>0.9447645458695717</c:v>
                </c:pt>
                <c:pt idx="7424">
                  <c:v>0.9447771491378727</c:v>
                </c:pt>
                <c:pt idx="7425">
                  <c:v>0.94478974401431171</c:v>
                </c:pt>
                <c:pt idx="7426">
                  <c:v>0.9448023385298141</c:v>
                </c:pt>
                <c:pt idx="7427">
                  <c:v>0.94481493159252461</c:v>
                </c:pt>
                <c:pt idx="7428">
                  <c:v>0.9448275144225865</c:v>
                </c:pt>
                <c:pt idx="7429">
                  <c:v>0.94484009630517796</c:v>
                </c:pt>
                <c:pt idx="7430">
                  <c:v>0.94485267241271265</c:v>
                </c:pt>
                <c:pt idx="7431">
                  <c:v>0.94486524728403565</c:v>
                </c:pt>
                <c:pt idx="7432">
                  <c:v>0.94487782193879744</c:v>
                </c:pt>
                <c:pt idx="7433">
                  <c:v>0.94489039236153216</c:v>
                </c:pt>
                <c:pt idx="7434">
                  <c:v>0.94490296070885416</c:v>
                </c:pt>
                <c:pt idx="7435">
                  <c:v>0.94491552364207665</c:v>
                </c:pt>
                <c:pt idx="7436">
                  <c:v>0.94492808558271313</c:v>
                </c:pt>
                <c:pt idx="7437">
                  <c:v>0.94494064351240536</c:v>
                </c:pt>
                <c:pt idx="7438">
                  <c:v>0.94495320132478622</c:v>
                </c:pt>
                <c:pt idx="7439">
                  <c:v>0.94496575866343446</c:v>
                </c:pt>
                <c:pt idx="7440">
                  <c:v>0.94497831541555366</c:v>
                </c:pt>
                <c:pt idx="7441">
                  <c:v>0.94499086711451208</c:v>
                </c:pt>
                <c:pt idx="7442">
                  <c:v>0.94500341339936078</c:v>
                </c:pt>
                <c:pt idx="7443">
                  <c:v>0.94501595760880752</c:v>
                </c:pt>
                <c:pt idx="7444">
                  <c:v>0.94502849847955284</c:v>
                </c:pt>
                <c:pt idx="7445">
                  <c:v>0.94504103889912372</c:v>
                </c:pt>
                <c:pt idx="7446">
                  <c:v>0.94505357137800283</c:v>
                </c:pt>
                <c:pt idx="7447">
                  <c:v>0.9450660936603239</c:v>
                </c:pt>
                <c:pt idx="7448">
                  <c:v>0.94507861445377295</c:v>
                </c:pt>
                <c:pt idx="7449">
                  <c:v>0.94509112915634086</c:v>
                </c:pt>
                <c:pt idx="7450">
                  <c:v>0.94510364295656479</c:v>
                </c:pt>
                <c:pt idx="7451">
                  <c:v>0.94511615517767456</c:v>
                </c:pt>
                <c:pt idx="7452">
                  <c:v>0.94512866600014578</c:v>
                </c:pt>
                <c:pt idx="7453">
                  <c:v>0.9451411742509086</c:v>
                </c:pt>
                <c:pt idx="7454">
                  <c:v>0.94515368128350163</c:v>
                </c:pt>
                <c:pt idx="7455">
                  <c:v>0.94516618786491291</c:v>
                </c:pt>
                <c:pt idx="7456">
                  <c:v>0.94517869444633762</c:v>
                </c:pt>
                <c:pt idx="7457">
                  <c:v>0.9451911993809653</c:v>
                </c:pt>
                <c:pt idx="7458">
                  <c:v>0.94520370257857411</c:v>
                </c:pt>
                <c:pt idx="7459">
                  <c:v>0.94521620577617049</c:v>
                </c:pt>
                <c:pt idx="7460">
                  <c:v>0.94522870694348893</c:v>
                </c:pt>
                <c:pt idx="7461">
                  <c:v>0.94524120723100979</c:v>
                </c:pt>
                <c:pt idx="7462">
                  <c:v>0.94525370400161457</c:v>
                </c:pt>
                <c:pt idx="7463">
                  <c:v>0.94526620011576357</c:v>
                </c:pt>
                <c:pt idx="7464">
                  <c:v>0.9452786895525177</c:v>
                </c:pt>
                <c:pt idx="7465">
                  <c:v>0.94529117808692054</c:v>
                </c:pt>
                <c:pt idx="7466">
                  <c:v>0.94530366436544666</c:v>
                </c:pt>
                <c:pt idx="7467">
                  <c:v>0.94531614871474012</c:v>
                </c:pt>
                <c:pt idx="7468">
                  <c:v>0.94532863273739665</c:v>
                </c:pt>
                <c:pt idx="7469">
                  <c:v>0.94534111450417546</c:v>
                </c:pt>
                <c:pt idx="7470">
                  <c:v>0.94535359581976097</c:v>
                </c:pt>
                <c:pt idx="7471">
                  <c:v>0.94536607610488133</c:v>
                </c:pt>
                <c:pt idx="7472">
                  <c:v>0.94537855561577666</c:v>
                </c:pt>
                <c:pt idx="7473">
                  <c:v>0.94539103246474099</c:v>
                </c:pt>
                <c:pt idx="7474">
                  <c:v>0.94540350786992922</c:v>
                </c:pt>
                <c:pt idx="7475">
                  <c:v>0.94541598259836945</c:v>
                </c:pt>
                <c:pt idx="7476">
                  <c:v>0.94542845669516595</c:v>
                </c:pt>
                <c:pt idx="7477">
                  <c:v>0.94544092880677955</c:v>
                </c:pt>
                <c:pt idx="7478">
                  <c:v>0.94545340019651825</c:v>
                </c:pt>
                <c:pt idx="7479">
                  <c:v>0.9454658699620212</c:v>
                </c:pt>
                <c:pt idx="7480">
                  <c:v>0.94547833642267365</c:v>
                </c:pt>
                <c:pt idx="7481">
                  <c:v>0.94549079831652361</c:v>
                </c:pt>
                <c:pt idx="7482">
                  <c:v>0.94550325310300865</c:v>
                </c:pt>
                <c:pt idx="7483">
                  <c:v>0.9455157055433816</c:v>
                </c:pt>
                <c:pt idx="7484">
                  <c:v>0.945528157983754</c:v>
                </c:pt>
                <c:pt idx="7485">
                  <c:v>0.94554061035149306</c:v>
                </c:pt>
                <c:pt idx="7486">
                  <c:v>0.94555306185341559</c:v>
                </c:pt>
                <c:pt idx="7487">
                  <c:v>0.9455655100978575</c:v>
                </c:pt>
                <c:pt idx="7488">
                  <c:v>0.9455779560864227</c:v>
                </c:pt>
                <c:pt idx="7489">
                  <c:v>0.94559040085681401</c:v>
                </c:pt>
                <c:pt idx="7490">
                  <c:v>0.94560284352021662</c:v>
                </c:pt>
                <c:pt idx="7491">
                  <c:v>0.94561528397060368</c:v>
                </c:pt>
                <c:pt idx="7492">
                  <c:v>0.94562771836396164</c:v>
                </c:pt>
                <c:pt idx="7493">
                  <c:v>0.94564015050144656</c:v>
                </c:pt>
                <c:pt idx="7494">
                  <c:v>0.94565258077331327</c:v>
                </c:pt>
                <c:pt idx="7495">
                  <c:v>0.94566500357146765</c:v>
                </c:pt>
                <c:pt idx="7496">
                  <c:v>0.94567742217369144</c:v>
                </c:pt>
                <c:pt idx="7497">
                  <c:v>0.94568984020426405</c:v>
                </c:pt>
                <c:pt idx="7498">
                  <c:v>0.94570225682131204</c:v>
                </c:pt>
                <c:pt idx="7499">
                  <c:v>0.94571467220214378</c:v>
                </c:pt>
                <c:pt idx="7500">
                  <c:v>0.94572708549628082</c:v>
                </c:pt>
                <c:pt idx="7501">
                  <c:v>0.94573949764669818</c:v>
                </c:pt>
                <c:pt idx="7502">
                  <c:v>0.94575190893987604</c:v>
                </c:pt>
                <c:pt idx="7503">
                  <c:v>0.94576431626270663</c:v>
                </c:pt>
                <c:pt idx="7504">
                  <c:v>0.94577672083337183</c:v>
                </c:pt>
                <c:pt idx="7505">
                  <c:v>0.94578912432121642</c:v>
                </c:pt>
                <c:pt idx="7506">
                  <c:v>0.94580152771882664</c:v>
                </c:pt>
                <c:pt idx="7507">
                  <c:v>0.94581392990187141</c:v>
                </c:pt>
                <c:pt idx="7508">
                  <c:v>0.94582632978031256</c:v>
                </c:pt>
                <c:pt idx="7509">
                  <c:v>0.94583871815378795</c:v>
                </c:pt>
                <c:pt idx="7510">
                  <c:v>0.94585110291784891</c:v>
                </c:pt>
                <c:pt idx="7511">
                  <c:v>0.94586348515533258</c:v>
                </c:pt>
                <c:pt idx="7512">
                  <c:v>0.9458758634224812</c:v>
                </c:pt>
                <c:pt idx="7513">
                  <c:v>0.9458882402007367</c:v>
                </c:pt>
                <c:pt idx="7514">
                  <c:v>0.94590061481335763</c:v>
                </c:pt>
                <c:pt idx="7515">
                  <c:v>0.94591298441521965</c:v>
                </c:pt>
                <c:pt idx="7516">
                  <c:v>0.94592534472558565</c:v>
                </c:pt>
                <c:pt idx="7517">
                  <c:v>0.94593770462989246</c:v>
                </c:pt>
                <c:pt idx="7518">
                  <c:v>0.94595006272949422</c:v>
                </c:pt>
                <c:pt idx="7519">
                  <c:v>0.94596242042303391</c:v>
                </c:pt>
                <c:pt idx="7520">
                  <c:v>0.94597477739470215</c:v>
                </c:pt>
                <c:pt idx="7521">
                  <c:v>0.94598713283236358</c:v>
                </c:pt>
                <c:pt idx="7522">
                  <c:v>0.94599948601415995</c:v>
                </c:pt>
                <c:pt idx="7523">
                  <c:v>0.94601183748148543</c:v>
                </c:pt>
                <c:pt idx="7524">
                  <c:v>0.9460241865124549</c:v>
                </c:pt>
                <c:pt idx="7525">
                  <c:v>0.94603653067073767</c:v>
                </c:pt>
                <c:pt idx="7526">
                  <c:v>0.94604887482902433</c:v>
                </c:pt>
                <c:pt idx="7527">
                  <c:v>0.94606121849101366</c:v>
                </c:pt>
                <c:pt idx="7528">
                  <c:v>0.94607356111529628</c:v>
                </c:pt>
                <c:pt idx="7529">
                  <c:v>0.94608590220559297</c:v>
                </c:pt>
                <c:pt idx="7530">
                  <c:v>0.94609824036323664</c:v>
                </c:pt>
                <c:pt idx="7531">
                  <c:v>0.94611057707712543</c:v>
                </c:pt>
                <c:pt idx="7532">
                  <c:v>0.94612290828667478</c:v>
                </c:pt>
                <c:pt idx="7533">
                  <c:v>0.94613523859388204</c:v>
                </c:pt>
                <c:pt idx="7534">
                  <c:v>0.94614756434420078</c:v>
                </c:pt>
                <c:pt idx="7535">
                  <c:v>0.94615988610162594</c:v>
                </c:pt>
                <c:pt idx="7536">
                  <c:v>0.94617220770113986</c:v>
                </c:pt>
                <c:pt idx="7537">
                  <c:v>0.94618452907506556</c:v>
                </c:pt>
                <c:pt idx="7538">
                  <c:v>0.94619684954664141</c:v>
                </c:pt>
                <c:pt idx="7539">
                  <c:v>0.94620916988285975</c:v>
                </c:pt>
                <c:pt idx="7540">
                  <c:v>0.94622148773762238</c:v>
                </c:pt>
                <c:pt idx="7541">
                  <c:v>0.94623380472386809</c:v>
                </c:pt>
                <c:pt idx="7542">
                  <c:v>0.94624611820222448</c:v>
                </c:pt>
                <c:pt idx="7543">
                  <c:v>0.94625842826969664</c:v>
                </c:pt>
                <c:pt idx="7544">
                  <c:v>0.94627073407807705</c:v>
                </c:pt>
                <c:pt idx="7545">
                  <c:v>0.94628303388581569</c:v>
                </c:pt>
                <c:pt idx="7546">
                  <c:v>0.94629533333261862</c:v>
                </c:pt>
                <c:pt idx="7547">
                  <c:v>0.94630763237336768</c:v>
                </c:pt>
                <c:pt idx="7548">
                  <c:v>0.94631992821076327</c:v>
                </c:pt>
                <c:pt idx="7549">
                  <c:v>0.94633221637818876</c:v>
                </c:pt>
                <c:pt idx="7550">
                  <c:v>0.9463445045004869</c:v>
                </c:pt>
                <c:pt idx="7551">
                  <c:v>0.94635679090831726</c:v>
                </c:pt>
                <c:pt idx="7552">
                  <c:v>0.94636907582727259</c:v>
                </c:pt>
                <c:pt idx="7553">
                  <c:v>0.94638135907687992</c:v>
                </c:pt>
                <c:pt idx="7554">
                  <c:v>0.9463936423264917</c:v>
                </c:pt>
                <c:pt idx="7555">
                  <c:v>0.94640592512491839</c:v>
                </c:pt>
                <c:pt idx="7556">
                  <c:v>0.94641820769234819</c:v>
                </c:pt>
                <c:pt idx="7557">
                  <c:v>0.9464304898040905</c:v>
                </c:pt>
                <c:pt idx="7558">
                  <c:v>0.94644276809076477</c:v>
                </c:pt>
                <c:pt idx="7559">
                  <c:v>0.9464550453397429</c:v>
                </c:pt>
                <c:pt idx="7560">
                  <c:v>0.94646732045645832</c:v>
                </c:pt>
                <c:pt idx="7561">
                  <c:v>0.94647959414115168</c:v>
                </c:pt>
                <c:pt idx="7562">
                  <c:v>0.9464918619154431</c:v>
                </c:pt>
                <c:pt idx="7563">
                  <c:v>0.94650412883250057</c:v>
                </c:pt>
                <c:pt idx="7564">
                  <c:v>0.94651639516302766</c:v>
                </c:pt>
                <c:pt idx="7565">
                  <c:v>0.94652866149356263</c:v>
                </c:pt>
                <c:pt idx="7566">
                  <c:v>0.94654092624497865</c:v>
                </c:pt>
                <c:pt idx="7567">
                  <c:v>0.94655318946239442</c:v>
                </c:pt>
                <c:pt idx="7568">
                  <c:v>0.94656545168633077</c:v>
                </c:pt>
                <c:pt idx="7569">
                  <c:v>0.94657770845194256</c:v>
                </c:pt>
                <c:pt idx="7570">
                  <c:v>0.94658996445055732</c:v>
                </c:pt>
                <c:pt idx="7571">
                  <c:v>0.94660221873470562</c:v>
                </c:pt>
                <c:pt idx="7572">
                  <c:v>0.94661447121415165</c:v>
                </c:pt>
                <c:pt idx="7573">
                  <c:v>0.94662672346801435</c:v>
                </c:pt>
                <c:pt idx="7574">
                  <c:v>0.94663897475184144</c:v>
                </c:pt>
                <c:pt idx="7575">
                  <c:v>0.94665122524612022</c:v>
                </c:pt>
                <c:pt idx="7576">
                  <c:v>0.9466634755599207</c:v>
                </c:pt>
                <c:pt idx="7577">
                  <c:v>0.94667572519696197</c:v>
                </c:pt>
                <c:pt idx="7578">
                  <c:v>0.94668797307441965</c:v>
                </c:pt>
                <c:pt idx="7579">
                  <c:v>0.94670022086164152</c:v>
                </c:pt>
                <c:pt idx="7580">
                  <c:v>0.94671246102400031</c:v>
                </c:pt>
                <c:pt idx="7581">
                  <c:v>0.9467246991560696</c:v>
                </c:pt>
                <c:pt idx="7582">
                  <c:v>0.94673693616922405</c:v>
                </c:pt>
                <c:pt idx="7583">
                  <c:v>0.94674917099869438</c:v>
                </c:pt>
                <c:pt idx="7584">
                  <c:v>0.94676140346400195</c:v>
                </c:pt>
                <c:pt idx="7585">
                  <c:v>0.94677363573078765</c:v>
                </c:pt>
                <c:pt idx="7586">
                  <c:v>0.94678586578636459</c:v>
                </c:pt>
                <c:pt idx="7587">
                  <c:v>0.94679809534610682</c:v>
                </c:pt>
                <c:pt idx="7588">
                  <c:v>0.94681032274019761</c:v>
                </c:pt>
                <c:pt idx="7589">
                  <c:v>0.94682254778818165</c:v>
                </c:pt>
                <c:pt idx="7590">
                  <c:v>0.9468347709863445</c:v>
                </c:pt>
                <c:pt idx="7591">
                  <c:v>0.94684699332727662</c:v>
                </c:pt>
                <c:pt idx="7592">
                  <c:v>0.94685921566821296</c:v>
                </c:pt>
                <c:pt idx="7593">
                  <c:v>0.94687143697144016</c:v>
                </c:pt>
                <c:pt idx="7594">
                  <c:v>0.94688365480061254</c:v>
                </c:pt>
                <c:pt idx="7595">
                  <c:v>0.94689587073485826</c:v>
                </c:pt>
                <c:pt idx="7596">
                  <c:v>0.94690808441321761</c:v>
                </c:pt>
                <c:pt idx="7597">
                  <c:v>0.94692029123191102</c:v>
                </c:pt>
                <c:pt idx="7598">
                  <c:v>0.9469324948490635</c:v>
                </c:pt>
                <c:pt idx="7599">
                  <c:v>0.94694469806016346</c:v>
                </c:pt>
                <c:pt idx="7600">
                  <c:v>0.94695690107273656</c:v>
                </c:pt>
                <c:pt idx="7601">
                  <c:v>0.94696909679432162</c:v>
                </c:pt>
                <c:pt idx="7602">
                  <c:v>0.9469812920647348</c:v>
                </c:pt>
                <c:pt idx="7603">
                  <c:v>0.94699348372573555</c:v>
                </c:pt>
                <c:pt idx="7604">
                  <c:v>0.94700567353692588</c:v>
                </c:pt>
                <c:pt idx="7605">
                  <c:v>0.94701786249088038</c:v>
                </c:pt>
                <c:pt idx="7606">
                  <c:v>0.94703004760984189</c:v>
                </c:pt>
                <c:pt idx="7607">
                  <c:v>0.94704223252126063</c:v>
                </c:pt>
                <c:pt idx="7608">
                  <c:v>0.94705441633182108</c:v>
                </c:pt>
                <c:pt idx="7609">
                  <c:v>0.94706660009724641</c:v>
                </c:pt>
                <c:pt idx="7610">
                  <c:v>0.94707878090748854</c:v>
                </c:pt>
                <c:pt idx="7611">
                  <c:v>0.947090960883052</c:v>
                </c:pt>
                <c:pt idx="7612">
                  <c:v>0.94710313312546934</c:v>
                </c:pt>
                <c:pt idx="7613">
                  <c:v>0.94711530497987595</c:v>
                </c:pt>
                <c:pt idx="7614">
                  <c:v>0.94712747588681434</c:v>
                </c:pt>
                <c:pt idx="7615">
                  <c:v>0.94713964624016478</c:v>
                </c:pt>
                <c:pt idx="7616">
                  <c:v>0.94715180992829273</c:v>
                </c:pt>
                <c:pt idx="7617">
                  <c:v>0.94716397000702157</c:v>
                </c:pt>
                <c:pt idx="7618">
                  <c:v>0.94717612940898832</c:v>
                </c:pt>
                <c:pt idx="7619">
                  <c:v>0.94718828858536686</c:v>
                </c:pt>
                <c:pt idx="7620">
                  <c:v>0.94720044764895162</c:v>
                </c:pt>
                <c:pt idx="7621">
                  <c:v>0.94721260448598588</c:v>
                </c:pt>
                <c:pt idx="7622">
                  <c:v>0.94722475260857719</c:v>
                </c:pt>
                <c:pt idx="7623">
                  <c:v>0.94723689635745567</c:v>
                </c:pt>
                <c:pt idx="7624">
                  <c:v>0.94724903902082025</c:v>
                </c:pt>
                <c:pt idx="7625">
                  <c:v>0.94726118062391307</c:v>
                </c:pt>
                <c:pt idx="7626">
                  <c:v>0.94727332144873322</c:v>
                </c:pt>
                <c:pt idx="7627">
                  <c:v>0.9472854598710444</c:v>
                </c:pt>
                <c:pt idx="7628">
                  <c:v>0.94729759648865464</c:v>
                </c:pt>
                <c:pt idx="7629">
                  <c:v>0.94730972498510724</c:v>
                </c:pt>
                <c:pt idx="7630">
                  <c:v>0.94732184102912065</c:v>
                </c:pt>
                <c:pt idx="7631">
                  <c:v>0.94733395562937162</c:v>
                </c:pt>
                <c:pt idx="7632">
                  <c:v>0.94734606968821222</c:v>
                </c:pt>
                <c:pt idx="7633">
                  <c:v>0.94735818239352765</c:v>
                </c:pt>
                <c:pt idx="7634">
                  <c:v>0.94737029471985468</c:v>
                </c:pt>
                <c:pt idx="7635">
                  <c:v>0.94738240652281869</c:v>
                </c:pt>
                <c:pt idx="7636">
                  <c:v>0.94739451597967073</c:v>
                </c:pt>
                <c:pt idx="7637">
                  <c:v>0.94740662371077711</c:v>
                </c:pt>
                <c:pt idx="7638">
                  <c:v>0.9474187311373361</c:v>
                </c:pt>
                <c:pt idx="7639">
                  <c:v>0.9474308383157567</c:v>
                </c:pt>
                <c:pt idx="7640">
                  <c:v>0.94744294423088193</c:v>
                </c:pt>
                <c:pt idx="7641">
                  <c:v>0.94745504732164953</c:v>
                </c:pt>
                <c:pt idx="7642">
                  <c:v>0.94746714899842932</c:v>
                </c:pt>
                <c:pt idx="7643">
                  <c:v>0.94747924952201334</c:v>
                </c:pt>
                <c:pt idx="7644">
                  <c:v>0.947491342736552</c:v>
                </c:pt>
                <c:pt idx="7645">
                  <c:v>0.94750342972487034</c:v>
                </c:pt>
                <c:pt idx="7646">
                  <c:v>0.94751551450242943</c:v>
                </c:pt>
                <c:pt idx="7647">
                  <c:v>0.94752759788134111</c:v>
                </c:pt>
                <c:pt idx="7648">
                  <c:v>0.94753968007818501</c:v>
                </c:pt>
                <c:pt idx="7649">
                  <c:v>0.94755176029886867</c:v>
                </c:pt>
                <c:pt idx="7650">
                  <c:v>0.94756384047443887</c:v>
                </c:pt>
                <c:pt idx="7651">
                  <c:v>0.94757591907089922</c:v>
                </c:pt>
                <c:pt idx="7652">
                  <c:v>0.94758799523100457</c:v>
                </c:pt>
                <c:pt idx="7653">
                  <c:v>0.94760006868406554</c:v>
                </c:pt>
                <c:pt idx="7654">
                  <c:v>0.94761214129342097</c:v>
                </c:pt>
                <c:pt idx="7655">
                  <c:v>0.94762421307713485</c:v>
                </c:pt>
                <c:pt idx="7656">
                  <c:v>0.94763628283054835</c:v>
                </c:pt>
                <c:pt idx="7657">
                  <c:v>0.94764835177185169</c:v>
                </c:pt>
                <c:pt idx="7658">
                  <c:v>0.94766041611117202</c:v>
                </c:pt>
                <c:pt idx="7659">
                  <c:v>0.94767247602896265</c:v>
                </c:pt>
                <c:pt idx="7660">
                  <c:v>0.94768453247271189</c:v>
                </c:pt>
                <c:pt idx="7661">
                  <c:v>0.94769658832992509</c:v>
                </c:pt>
                <c:pt idx="7662">
                  <c:v>0.9477086347124597</c:v>
                </c:pt>
                <c:pt idx="7663">
                  <c:v>0.94772067683680639</c:v>
                </c:pt>
                <c:pt idx="7664">
                  <c:v>0.94773271419582861</c:v>
                </c:pt>
                <c:pt idx="7665">
                  <c:v>0.94774475099990962</c:v>
                </c:pt>
                <c:pt idx="7666">
                  <c:v>0.94775678723099821</c:v>
                </c:pt>
                <c:pt idx="7667">
                  <c:v>0.94776882219880276</c:v>
                </c:pt>
                <c:pt idx="7668">
                  <c:v>0.94778085211343666</c:v>
                </c:pt>
                <c:pt idx="7669">
                  <c:v>0.9477928810332209</c:v>
                </c:pt>
                <c:pt idx="7670">
                  <c:v>0.94780490948153462</c:v>
                </c:pt>
                <c:pt idx="7671">
                  <c:v>0.94781693750123108</c:v>
                </c:pt>
                <c:pt idx="7672">
                  <c:v>0.94782896312970222</c:v>
                </c:pt>
                <c:pt idx="7673">
                  <c:v>0.94784098544473383</c:v>
                </c:pt>
                <c:pt idx="7674">
                  <c:v>0.9478530047567455</c:v>
                </c:pt>
                <c:pt idx="7675">
                  <c:v>0.94786501933141665</c:v>
                </c:pt>
                <c:pt idx="7676">
                  <c:v>0.94787703322932892</c:v>
                </c:pt>
                <c:pt idx="7677">
                  <c:v>0.94788904627000325</c:v>
                </c:pt>
                <c:pt idx="7678">
                  <c:v>0.94790105881438436</c:v>
                </c:pt>
                <c:pt idx="7679">
                  <c:v>0.94791307081734688</c:v>
                </c:pt>
                <c:pt idx="7680">
                  <c:v>0.9479250806546855</c:v>
                </c:pt>
                <c:pt idx="7681">
                  <c:v>0.9479370881571767</c:v>
                </c:pt>
                <c:pt idx="7682">
                  <c:v>0.94794909479116063</c:v>
                </c:pt>
                <c:pt idx="7683">
                  <c:v>0.94796110119955679</c:v>
                </c:pt>
                <c:pt idx="7684">
                  <c:v>0.94797310629954878</c:v>
                </c:pt>
                <c:pt idx="7685">
                  <c:v>0.94798510801571689</c:v>
                </c:pt>
                <c:pt idx="7686">
                  <c:v>0.9479971092807139</c:v>
                </c:pt>
                <c:pt idx="7687">
                  <c:v>0.94800910801912874</c:v>
                </c:pt>
                <c:pt idx="7688">
                  <c:v>0.94802110567472275</c:v>
                </c:pt>
                <c:pt idx="7689">
                  <c:v>0.94803310333031676</c:v>
                </c:pt>
                <c:pt idx="7690">
                  <c:v>0.94804509976773732</c:v>
                </c:pt>
                <c:pt idx="7691">
                  <c:v>0.94805709575398245</c:v>
                </c:pt>
                <c:pt idx="7692">
                  <c:v>0.9480690903415887</c:v>
                </c:pt>
                <c:pt idx="7693">
                  <c:v>0.94808108470359764</c:v>
                </c:pt>
                <c:pt idx="7694">
                  <c:v>0.94809307721895064</c:v>
                </c:pt>
                <c:pt idx="7695">
                  <c:v>0.94810506526451288</c:v>
                </c:pt>
                <c:pt idx="7696">
                  <c:v>0.94811705209189823</c:v>
                </c:pt>
                <c:pt idx="7697">
                  <c:v>0.94812903756575873</c:v>
                </c:pt>
                <c:pt idx="7698">
                  <c:v>0.94814101970091402</c:v>
                </c:pt>
                <c:pt idx="7699">
                  <c:v>0.94815300079837173</c:v>
                </c:pt>
                <c:pt idx="7700">
                  <c:v>0.94816498176047659</c:v>
                </c:pt>
                <c:pt idx="7701">
                  <c:v>0.9481769627225819</c:v>
                </c:pt>
                <c:pt idx="7702">
                  <c:v>0.94818894142881061</c:v>
                </c:pt>
                <c:pt idx="7703">
                  <c:v>0.94820091697681075</c:v>
                </c:pt>
                <c:pt idx="7704">
                  <c:v>0.94821289247969465</c:v>
                </c:pt>
                <c:pt idx="7705">
                  <c:v>0.94822486644768245</c:v>
                </c:pt>
                <c:pt idx="7706">
                  <c:v>0.94823683847651163</c:v>
                </c:pt>
                <c:pt idx="7707">
                  <c:v>0.94824880946764023</c:v>
                </c:pt>
                <c:pt idx="7708">
                  <c:v>0.94826078000759406</c:v>
                </c:pt>
                <c:pt idx="7709">
                  <c:v>0.9482727474795557</c:v>
                </c:pt>
                <c:pt idx="7710">
                  <c:v>0.94828471314681562</c:v>
                </c:pt>
                <c:pt idx="7711">
                  <c:v>0.94829667475575252</c:v>
                </c:pt>
                <c:pt idx="7712">
                  <c:v>0.94830863496379525</c:v>
                </c:pt>
                <c:pt idx="7713">
                  <c:v>0.94832059165266036</c:v>
                </c:pt>
                <c:pt idx="7714">
                  <c:v>0.948332547800116</c:v>
                </c:pt>
                <c:pt idx="7715">
                  <c:v>0.94834450394757963</c:v>
                </c:pt>
                <c:pt idx="7716">
                  <c:v>0.94835646009503849</c:v>
                </c:pt>
                <c:pt idx="7717">
                  <c:v>0.9483684105125757</c:v>
                </c:pt>
                <c:pt idx="7718">
                  <c:v>0.94838036061428022</c:v>
                </c:pt>
                <c:pt idx="7719">
                  <c:v>0.94839230972340349</c:v>
                </c:pt>
                <c:pt idx="7720">
                  <c:v>0.9484042583461606</c:v>
                </c:pt>
                <c:pt idx="7721">
                  <c:v>0.94841620510917202</c:v>
                </c:pt>
                <c:pt idx="7722">
                  <c:v>0.94842815142100823</c:v>
                </c:pt>
                <c:pt idx="7723">
                  <c:v>0.94844009637932325</c:v>
                </c:pt>
                <c:pt idx="7724">
                  <c:v>0.94845203923966259</c:v>
                </c:pt>
                <c:pt idx="7725">
                  <c:v>0.94846398108485808</c:v>
                </c:pt>
                <c:pt idx="7726">
                  <c:v>0.94847591580149204</c:v>
                </c:pt>
                <c:pt idx="7727">
                  <c:v>0.94848785011206327</c:v>
                </c:pt>
                <c:pt idx="7728">
                  <c:v>0.9484997837007535</c:v>
                </c:pt>
                <c:pt idx="7729">
                  <c:v>0.94851171277769086</c:v>
                </c:pt>
                <c:pt idx="7730">
                  <c:v>0.94852363857909938</c:v>
                </c:pt>
                <c:pt idx="7731">
                  <c:v>0.9485355600650055</c:v>
                </c:pt>
                <c:pt idx="7732">
                  <c:v>0.94854748147195744</c:v>
                </c:pt>
                <c:pt idx="7733">
                  <c:v>0.94855939872810324</c:v>
                </c:pt>
                <c:pt idx="7734">
                  <c:v>0.94857131562330665</c:v>
                </c:pt>
                <c:pt idx="7735">
                  <c:v>0.94858323053333504</c:v>
                </c:pt>
                <c:pt idx="7736">
                  <c:v>0.94859514519295796</c:v>
                </c:pt>
                <c:pt idx="7737">
                  <c:v>0.94860705622289221</c:v>
                </c:pt>
                <c:pt idx="7738">
                  <c:v>0.94861896594439798</c:v>
                </c:pt>
                <c:pt idx="7739">
                  <c:v>0.94863087412063563</c:v>
                </c:pt>
                <c:pt idx="7740">
                  <c:v>0.94864278113013367</c:v>
                </c:pt>
                <c:pt idx="7741">
                  <c:v>0.94865468730992064</c:v>
                </c:pt>
                <c:pt idx="7742">
                  <c:v>0.94866659206850856</c:v>
                </c:pt>
                <c:pt idx="7743">
                  <c:v>0.94867848684573564</c:v>
                </c:pt>
                <c:pt idx="7744">
                  <c:v>0.94869038050540933</c:v>
                </c:pt>
                <c:pt idx="7745">
                  <c:v>0.94870227317249389</c:v>
                </c:pt>
                <c:pt idx="7746">
                  <c:v>0.94871416583957369</c:v>
                </c:pt>
                <c:pt idx="7747">
                  <c:v>0.94872605679219546</c:v>
                </c:pt>
                <c:pt idx="7748">
                  <c:v>0.94873794607546003</c:v>
                </c:pt>
                <c:pt idx="7749">
                  <c:v>0.94874983418568126</c:v>
                </c:pt>
                <c:pt idx="7750">
                  <c:v>0.94876172195750397</c:v>
                </c:pt>
                <c:pt idx="7751">
                  <c:v>0.94877360083982765</c:v>
                </c:pt>
                <c:pt idx="7752">
                  <c:v>0.94878547938512636</c:v>
                </c:pt>
                <c:pt idx="7753">
                  <c:v>0.94879735737772664</c:v>
                </c:pt>
                <c:pt idx="7754">
                  <c:v>0.94880923520114502</c:v>
                </c:pt>
                <c:pt idx="7755">
                  <c:v>0.94882111098524224</c:v>
                </c:pt>
                <c:pt idx="7756">
                  <c:v>0.94883298475709732</c:v>
                </c:pt>
                <c:pt idx="7757">
                  <c:v>0.94884485819509956</c:v>
                </c:pt>
                <c:pt idx="7758">
                  <c:v>0.94885673141651661</c:v>
                </c:pt>
                <c:pt idx="7759">
                  <c:v>0.94886860360023861</c:v>
                </c:pt>
                <c:pt idx="7760">
                  <c:v>0.94888047267085596</c:v>
                </c:pt>
                <c:pt idx="7761">
                  <c:v>0.94889233858323463</c:v>
                </c:pt>
                <c:pt idx="7762">
                  <c:v>0.94890420394383568</c:v>
                </c:pt>
                <c:pt idx="7763">
                  <c:v>0.94891606624681268</c:v>
                </c:pt>
                <c:pt idx="7764">
                  <c:v>0.9489279208798127</c:v>
                </c:pt>
                <c:pt idx="7765">
                  <c:v>0.94893977289599563</c:v>
                </c:pt>
                <c:pt idx="7766">
                  <c:v>0.94895162324734073</c:v>
                </c:pt>
                <c:pt idx="7767">
                  <c:v>0.94896347318812124</c:v>
                </c:pt>
                <c:pt idx="7768">
                  <c:v>0.94897532173024857</c:v>
                </c:pt>
                <c:pt idx="7769">
                  <c:v>0.94898716877447897</c:v>
                </c:pt>
                <c:pt idx="7770">
                  <c:v>0.94899900951173222</c:v>
                </c:pt>
                <c:pt idx="7771">
                  <c:v>0.94901084871453045</c:v>
                </c:pt>
                <c:pt idx="7772">
                  <c:v>0.94902268549767888</c:v>
                </c:pt>
                <c:pt idx="7773">
                  <c:v>0.94903452105723496</c:v>
                </c:pt>
                <c:pt idx="7774">
                  <c:v>0.94904635579340568</c:v>
                </c:pt>
                <c:pt idx="7775">
                  <c:v>0.94905818969038513</c:v>
                </c:pt>
                <c:pt idx="7776">
                  <c:v>0.94907002238543825</c:v>
                </c:pt>
                <c:pt idx="7777">
                  <c:v>0.94908185445966464</c:v>
                </c:pt>
                <c:pt idx="7778">
                  <c:v>0.94909368427802165</c:v>
                </c:pt>
                <c:pt idx="7779">
                  <c:v>0.94910551405125543</c:v>
                </c:pt>
                <c:pt idx="7780">
                  <c:v>0.94911734292214056</c:v>
                </c:pt>
                <c:pt idx="7781">
                  <c:v>0.9491291700334471</c:v>
                </c:pt>
                <c:pt idx="7782">
                  <c:v>0.94914099714474565</c:v>
                </c:pt>
                <c:pt idx="7783">
                  <c:v>0.94915282421814862</c:v>
                </c:pt>
                <c:pt idx="7784">
                  <c:v>0.94916464726887784</c:v>
                </c:pt>
                <c:pt idx="7785">
                  <c:v>0.94917646952101509</c:v>
                </c:pt>
                <c:pt idx="7786">
                  <c:v>0.94918829070387689</c:v>
                </c:pt>
                <c:pt idx="7787">
                  <c:v>0.94920011149871963</c:v>
                </c:pt>
                <c:pt idx="7788">
                  <c:v>0.94921193229357137</c:v>
                </c:pt>
                <c:pt idx="7789">
                  <c:v>0.94922374352349936</c:v>
                </c:pt>
                <c:pt idx="7790">
                  <c:v>0.94923555429096851</c:v>
                </c:pt>
                <c:pt idx="7791">
                  <c:v>0.94924736029583523</c:v>
                </c:pt>
                <c:pt idx="7792">
                  <c:v>0.94925916570559998</c:v>
                </c:pt>
                <c:pt idx="7793">
                  <c:v>0.94927097043860564</c:v>
                </c:pt>
                <c:pt idx="7794">
                  <c:v>0.9492827743594926</c:v>
                </c:pt>
                <c:pt idx="7795">
                  <c:v>0.94929457710732423</c:v>
                </c:pt>
                <c:pt idx="7796">
                  <c:v>0.94930637985515165</c:v>
                </c:pt>
                <c:pt idx="7797">
                  <c:v>0.94931818170062832</c:v>
                </c:pt>
                <c:pt idx="7798">
                  <c:v>0.94932998250841916</c:v>
                </c:pt>
                <c:pt idx="7799">
                  <c:v>0.94934177542062281</c:v>
                </c:pt>
                <c:pt idx="7800">
                  <c:v>0.94935356761095058</c:v>
                </c:pt>
                <c:pt idx="7801">
                  <c:v>0.94936535682352163</c:v>
                </c:pt>
                <c:pt idx="7802">
                  <c:v>0.94937714603609169</c:v>
                </c:pt>
                <c:pt idx="7803">
                  <c:v>0.94938893405304703</c:v>
                </c:pt>
                <c:pt idx="7804">
                  <c:v>0.94940072191209057</c:v>
                </c:pt>
                <c:pt idx="7805">
                  <c:v>0.94941250841760383</c:v>
                </c:pt>
                <c:pt idx="7806">
                  <c:v>0.94942429438171705</c:v>
                </c:pt>
                <c:pt idx="7807">
                  <c:v>0.94943607475124436</c:v>
                </c:pt>
                <c:pt idx="7808">
                  <c:v>0.94944785494031292</c:v>
                </c:pt>
                <c:pt idx="7809">
                  <c:v>0.94945963400143762</c:v>
                </c:pt>
                <c:pt idx="7810">
                  <c:v>0.94947141087706832</c:v>
                </c:pt>
                <c:pt idx="7811">
                  <c:v>0.94948318655437769</c:v>
                </c:pt>
                <c:pt idx="7812">
                  <c:v>0.9494949600660445</c:v>
                </c:pt>
                <c:pt idx="7813">
                  <c:v>0.94950673308141909</c:v>
                </c:pt>
                <c:pt idx="7814">
                  <c:v>0.94951850334462351</c:v>
                </c:pt>
                <c:pt idx="7815">
                  <c:v>0.94953027180312677</c:v>
                </c:pt>
                <c:pt idx="7816">
                  <c:v>0.94954203302478102</c:v>
                </c:pt>
                <c:pt idx="7817">
                  <c:v>0.94955379015877794</c:v>
                </c:pt>
                <c:pt idx="7818">
                  <c:v>0.94956554467731458</c:v>
                </c:pt>
                <c:pt idx="7819">
                  <c:v>0.94957729869820662</c:v>
                </c:pt>
                <c:pt idx="7820">
                  <c:v>0.94958905244839908</c:v>
                </c:pt>
                <c:pt idx="7821">
                  <c:v>0.94960080475482112</c:v>
                </c:pt>
                <c:pt idx="7822">
                  <c:v>0.94961255635289665</c:v>
                </c:pt>
                <c:pt idx="7823">
                  <c:v>0.94962430789728569</c:v>
                </c:pt>
                <c:pt idx="7824">
                  <c:v>0.949636057871589</c:v>
                </c:pt>
                <c:pt idx="7825">
                  <c:v>0.94964780465111798</c:v>
                </c:pt>
                <c:pt idx="7826">
                  <c:v>0.94965955041550021</c:v>
                </c:pt>
                <c:pt idx="7827">
                  <c:v>0.94967129428494212</c:v>
                </c:pt>
                <c:pt idx="7828">
                  <c:v>0.94968303747761995</c:v>
                </c:pt>
                <c:pt idx="7829">
                  <c:v>0.94969477938445634</c:v>
                </c:pt>
                <c:pt idx="7830">
                  <c:v>0.9497065191482017</c:v>
                </c:pt>
                <c:pt idx="7831">
                  <c:v>0.94971825873148064</c:v>
                </c:pt>
                <c:pt idx="7832">
                  <c:v>0.9497299981794125</c:v>
                </c:pt>
                <c:pt idx="7833">
                  <c:v>0.94974173595798461</c:v>
                </c:pt>
                <c:pt idx="7834">
                  <c:v>0.94975347328539206</c:v>
                </c:pt>
                <c:pt idx="7835">
                  <c:v>0.94976520537915465</c:v>
                </c:pt>
                <c:pt idx="7836">
                  <c:v>0.94977693593892576</c:v>
                </c:pt>
                <c:pt idx="7837">
                  <c:v>0.94978866649870408</c:v>
                </c:pt>
                <c:pt idx="7838">
                  <c:v>0.94980039705846964</c:v>
                </c:pt>
                <c:pt idx="7839">
                  <c:v>0.94981212536235793</c:v>
                </c:pt>
                <c:pt idx="7840">
                  <c:v>0.9498238522856659</c:v>
                </c:pt>
                <c:pt idx="7841">
                  <c:v>0.94983557860438961</c:v>
                </c:pt>
                <c:pt idx="7842">
                  <c:v>0.94984730402075679</c:v>
                </c:pt>
                <c:pt idx="7843">
                  <c:v>0.94985902870577565</c:v>
                </c:pt>
                <c:pt idx="7844">
                  <c:v>0.94987075335515259</c:v>
                </c:pt>
                <c:pt idx="7845">
                  <c:v>0.9498824769668186</c:v>
                </c:pt>
                <c:pt idx="7846">
                  <c:v>0.94989419900524086</c:v>
                </c:pt>
                <c:pt idx="7847">
                  <c:v>0.94990592054150913</c:v>
                </c:pt>
                <c:pt idx="7848">
                  <c:v>0.949917641671711</c:v>
                </c:pt>
                <c:pt idx="7849">
                  <c:v>0.94992936266656935</c:v>
                </c:pt>
                <c:pt idx="7850">
                  <c:v>0.94994108050319914</c:v>
                </c:pt>
                <c:pt idx="7851">
                  <c:v>0.94995279705396651</c:v>
                </c:pt>
                <c:pt idx="7852">
                  <c:v>0.94996451258960335</c:v>
                </c:pt>
                <c:pt idx="7853">
                  <c:v>0.94997622789964187</c:v>
                </c:pt>
                <c:pt idx="7854">
                  <c:v>0.94998794275851062</c:v>
                </c:pt>
                <c:pt idx="7855">
                  <c:v>0.94999965527126684</c:v>
                </c:pt>
                <c:pt idx="7856">
                  <c:v>0.95001136327226532</c:v>
                </c:pt>
                <c:pt idx="7857">
                  <c:v>0.95002307127327645</c:v>
                </c:pt>
                <c:pt idx="7858">
                  <c:v>0.95003477927427504</c:v>
                </c:pt>
                <c:pt idx="7859">
                  <c:v>0.95004648699780481</c:v>
                </c:pt>
                <c:pt idx="7860">
                  <c:v>0.95005819206616771</c:v>
                </c:pt>
                <c:pt idx="7861">
                  <c:v>0.95006988653190905</c:v>
                </c:pt>
                <c:pt idx="7862">
                  <c:v>0.9500815809976455</c:v>
                </c:pt>
                <c:pt idx="7863">
                  <c:v>0.95009327501221652</c:v>
                </c:pt>
                <c:pt idx="7864">
                  <c:v>0.95010496844025449</c:v>
                </c:pt>
                <c:pt idx="7865">
                  <c:v>0.95011665857471261</c:v>
                </c:pt>
                <c:pt idx="7866">
                  <c:v>0.95012834771658461</c:v>
                </c:pt>
                <c:pt idx="7867">
                  <c:v>0.95014002594001268</c:v>
                </c:pt>
                <c:pt idx="7868">
                  <c:v>0.95015170100521251</c:v>
                </c:pt>
                <c:pt idx="7869">
                  <c:v>0.95016337516806226</c:v>
                </c:pt>
                <c:pt idx="7870">
                  <c:v>0.9501750493309119</c:v>
                </c:pt>
                <c:pt idx="7871">
                  <c:v>0.95018672236582291</c:v>
                </c:pt>
                <c:pt idx="7872">
                  <c:v>0.95019839246810256</c:v>
                </c:pt>
                <c:pt idx="7873">
                  <c:v>0.9502100621643077</c:v>
                </c:pt>
                <c:pt idx="7874">
                  <c:v>0.95022173131911514</c:v>
                </c:pt>
                <c:pt idx="7875">
                  <c:v>0.95023339969924459</c:v>
                </c:pt>
                <c:pt idx="7876">
                  <c:v>0.95024506526675268</c:v>
                </c:pt>
                <c:pt idx="7877">
                  <c:v>0.95025672639063352</c:v>
                </c:pt>
                <c:pt idx="7878">
                  <c:v>0.95026838697310467</c:v>
                </c:pt>
                <c:pt idx="7879">
                  <c:v>0.95028004714951764</c:v>
                </c:pt>
                <c:pt idx="7880">
                  <c:v>0.95029170610775682</c:v>
                </c:pt>
                <c:pt idx="7881">
                  <c:v>0.9503033632612945</c:v>
                </c:pt>
                <c:pt idx="7882">
                  <c:v>0.95031501184250045</c:v>
                </c:pt>
                <c:pt idx="7883">
                  <c:v>0.95032665735571364</c:v>
                </c:pt>
                <c:pt idx="7884">
                  <c:v>0.95033830165075328</c:v>
                </c:pt>
                <c:pt idx="7885">
                  <c:v>0.95034994484582735</c:v>
                </c:pt>
                <c:pt idx="7886">
                  <c:v>0.95036158598263087</c:v>
                </c:pt>
                <c:pt idx="7887">
                  <c:v>0.9503732271194516</c:v>
                </c:pt>
                <c:pt idx="7888">
                  <c:v>0.95038486757273266</c:v>
                </c:pt>
                <c:pt idx="7889">
                  <c:v>0.95039650789742858</c:v>
                </c:pt>
                <c:pt idx="7890">
                  <c:v>0.95040814822212538</c:v>
                </c:pt>
                <c:pt idx="7891">
                  <c:v>0.95041978556906426</c:v>
                </c:pt>
                <c:pt idx="7892">
                  <c:v>0.95043142210389409</c:v>
                </c:pt>
                <c:pt idx="7893">
                  <c:v>0.95044305773635951</c:v>
                </c:pt>
                <c:pt idx="7894">
                  <c:v>0.95045469147390005</c:v>
                </c:pt>
                <c:pt idx="7895">
                  <c:v>0.95046632462489999</c:v>
                </c:pt>
                <c:pt idx="7896">
                  <c:v>0.95047795751648989</c:v>
                </c:pt>
                <c:pt idx="7897">
                  <c:v>0.9504895897200204</c:v>
                </c:pt>
                <c:pt idx="7898">
                  <c:v>0.95050121816302291</c:v>
                </c:pt>
                <c:pt idx="7899">
                  <c:v>0.95051284644133149</c:v>
                </c:pt>
                <c:pt idx="7900">
                  <c:v>0.95052447282470964</c:v>
                </c:pt>
                <c:pt idx="7901">
                  <c:v>0.95053609744850265</c:v>
                </c:pt>
                <c:pt idx="7902">
                  <c:v>0.95054772124213249</c:v>
                </c:pt>
                <c:pt idx="7903">
                  <c:v>0.95055934460263458</c:v>
                </c:pt>
                <c:pt idx="7904">
                  <c:v>0.9505709668803165</c:v>
                </c:pt>
                <c:pt idx="7905">
                  <c:v>0.95058258870681522</c:v>
                </c:pt>
                <c:pt idx="7906">
                  <c:v>0.95059420590832977</c:v>
                </c:pt>
                <c:pt idx="7907">
                  <c:v>0.95060582232073798</c:v>
                </c:pt>
                <c:pt idx="7908">
                  <c:v>0.95061743873313265</c:v>
                </c:pt>
                <c:pt idx="7909">
                  <c:v>0.95062905320548996</c:v>
                </c:pt>
                <c:pt idx="7910">
                  <c:v>0.95064066729072361</c:v>
                </c:pt>
                <c:pt idx="7911">
                  <c:v>0.95065228054489725</c:v>
                </c:pt>
                <c:pt idx="7912">
                  <c:v>0.95066389346520064</c:v>
                </c:pt>
                <c:pt idx="7913">
                  <c:v>0.95067550581701954</c:v>
                </c:pt>
                <c:pt idx="7914">
                  <c:v>0.95068711690555163</c:v>
                </c:pt>
                <c:pt idx="7915">
                  <c:v>0.95069872646009579</c:v>
                </c:pt>
                <c:pt idx="7916">
                  <c:v>0.9507103345257446</c:v>
                </c:pt>
                <c:pt idx="7917">
                  <c:v>0.95072194157625667</c:v>
                </c:pt>
                <c:pt idx="7918">
                  <c:v>0.95073354379919262</c:v>
                </c:pt>
                <c:pt idx="7919">
                  <c:v>0.95074514081105277</c:v>
                </c:pt>
                <c:pt idx="7920">
                  <c:v>0.9507567375522078</c:v>
                </c:pt>
                <c:pt idx="7921">
                  <c:v>0.95076833054860765</c:v>
                </c:pt>
                <c:pt idx="7922">
                  <c:v>0.95077992110865961</c:v>
                </c:pt>
                <c:pt idx="7923">
                  <c:v>0.95079151135289608</c:v>
                </c:pt>
                <c:pt idx="7924">
                  <c:v>0.95080309807795049</c:v>
                </c:pt>
                <c:pt idx="7925">
                  <c:v>0.95081468320404761</c:v>
                </c:pt>
                <c:pt idx="7926">
                  <c:v>0.95082626126654168</c:v>
                </c:pt>
                <c:pt idx="7927">
                  <c:v>0.95083783842668979</c:v>
                </c:pt>
                <c:pt idx="7928">
                  <c:v>0.95084941400772016</c:v>
                </c:pt>
                <c:pt idx="7929">
                  <c:v>0.95086098665610563</c:v>
                </c:pt>
                <c:pt idx="7930">
                  <c:v>0.95087255524391701</c:v>
                </c:pt>
                <c:pt idx="7931">
                  <c:v>0.95088412347079065</c:v>
                </c:pt>
                <c:pt idx="7932">
                  <c:v>0.9508956819071539</c:v>
                </c:pt>
                <c:pt idx="7933">
                  <c:v>0.95090723741088812</c:v>
                </c:pt>
                <c:pt idx="7934">
                  <c:v>0.95091879169643179</c:v>
                </c:pt>
                <c:pt idx="7935">
                  <c:v>0.95093034597070458</c:v>
                </c:pt>
                <c:pt idx="7936">
                  <c:v>0.9509418985869128</c:v>
                </c:pt>
                <c:pt idx="7937">
                  <c:v>0.95095344596947684</c:v>
                </c:pt>
                <c:pt idx="7938">
                  <c:v>0.95096499119181799</c:v>
                </c:pt>
                <c:pt idx="7939">
                  <c:v>0.95097653612902056</c:v>
                </c:pt>
                <c:pt idx="7940">
                  <c:v>0.95098807755607595</c:v>
                </c:pt>
                <c:pt idx="7941">
                  <c:v>0.95099961893801432</c:v>
                </c:pt>
                <c:pt idx="7942">
                  <c:v>0.95101115827160687</c:v>
                </c:pt>
                <c:pt idx="7943">
                  <c:v>0.95102269672090345</c:v>
                </c:pt>
                <c:pt idx="7944">
                  <c:v>0.951034230793803</c:v>
                </c:pt>
                <c:pt idx="7945">
                  <c:v>0.95104576441552324</c:v>
                </c:pt>
                <c:pt idx="7946">
                  <c:v>0.95105729555577834</c:v>
                </c:pt>
                <c:pt idx="7947">
                  <c:v>0.95106882229255862</c:v>
                </c:pt>
                <c:pt idx="7948">
                  <c:v>0.95108034758106852</c:v>
                </c:pt>
                <c:pt idx="7949">
                  <c:v>0.95109187244999505</c:v>
                </c:pt>
                <c:pt idx="7950">
                  <c:v>0.95110339546908562</c:v>
                </c:pt>
                <c:pt idx="7951">
                  <c:v>0.95111491542019488</c:v>
                </c:pt>
                <c:pt idx="7952">
                  <c:v>0.95112643302519084</c:v>
                </c:pt>
                <c:pt idx="7953">
                  <c:v>0.95113795049482674</c:v>
                </c:pt>
                <c:pt idx="7954">
                  <c:v>0.95114946561836056</c:v>
                </c:pt>
                <c:pt idx="7955">
                  <c:v>0.95116097961394741</c:v>
                </c:pt>
                <c:pt idx="7956">
                  <c:v>0.95117249187431807</c:v>
                </c:pt>
                <c:pt idx="7957">
                  <c:v>0.95118400004929582</c:v>
                </c:pt>
                <c:pt idx="7958">
                  <c:v>0.95119550741260883</c:v>
                </c:pt>
                <c:pt idx="7959">
                  <c:v>0.95120701277676378</c:v>
                </c:pt>
                <c:pt idx="7960">
                  <c:v>0.95121851774884769</c:v>
                </c:pt>
                <c:pt idx="7961">
                  <c:v>0.95123002272093049</c:v>
                </c:pt>
                <c:pt idx="7962">
                  <c:v>0.95124152769302006</c:v>
                </c:pt>
                <c:pt idx="7963">
                  <c:v>0.95125303266510486</c:v>
                </c:pt>
                <c:pt idx="7964">
                  <c:v>0.95126453736647665</c:v>
                </c:pt>
                <c:pt idx="7965">
                  <c:v>0.95127604072335237</c:v>
                </c:pt>
                <c:pt idx="7966">
                  <c:v>0.95128754389073356</c:v>
                </c:pt>
                <c:pt idx="7967">
                  <c:v>0.95129904678741162</c:v>
                </c:pt>
                <c:pt idx="7968">
                  <c:v>0.95131054733797638</c:v>
                </c:pt>
                <c:pt idx="7969">
                  <c:v>0.95132204662525022</c:v>
                </c:pt>
                <c:pt idx="7970">
                  <c:v>0.95133354482970256</c:v>
                </c:pt>
                <c:pt idx="7971">
                  <c:v>0.95134504077827964</c:v>
                </c:pt>
                <c:pt idx="7972">
                  <c:v>0.95135653415515553</c:v>
                </c:pt>
                <c:pt idx="7973">
                  <c:v>0.95136802302027834</c:v>
                </c:pt>
                <c:pt idx="7974">
                  <c:v>0.95137950994534659</c:v>
                </c:pt>
                <c:pt idx="7975">
                  <c:v>0.95139099650948356</c:v>
                </c:pt>
                <c:pt idx="7976">
                  <c:v>0.95140248075456157</c:v>
                </c:pt>
                <c:pt idx="7977">
                  <c:v>0.95141396397999156</c:v>
                </c:pt>
                <c:pt idx="7978">
                  <c:v>0.95142544651016636</c:v>
                </c:pt>
                <c:pt idx="7979">
                  <c:v>0.95143692779553757</c:v>
                </c:pt>
                <c:pt idx="7980">
                  <c:v>0.95144840840415579</c:v>
                </c:pt>
                <c:pt idx="7981">
                  <c:v>0.95145988630571265</c:v>
                </c:pt>
                <c:pt idx="7982">
                  <c:v>0.95147136420727352</c:v>
                </c:pt>
                <c:pt idx="7983">
                  <c:v>0.95148284120648352</c:v>
                </c:pt>
                <c:pt idx="7984">
                  <c:v>0.95149431640099713</c:v>
                </c:pt>
                <c:pt idx="7985">
                  <c:v>0.95150578708374767</c:v>
                </c:pt>
                <c:pt idx="7986">
                  <c:v>0.95151725672879961</c:v>
                </c:pt>
                <c:pt idx="7987">
                  <c:v>0.95152872560685287</c:v>
                </c:pt>
                <c:pt idx="7988">
                  <c:v>0.95154019289496439</c:v>
                </c:pt>
                <c:pt idx="7989">
                  <c:v>0.9515516599683167</c:v>
                </c:pt>
                <c:pt idx="7990">
                  <c:v>0.95156312581808056</c:v>
                </c:pt>
                <c:pt idx="7991">
                  <c:v>0.95157459008963352</c:v>
                </c:pt>
                <c:pt idx="7992">
                  <c:v>0.95158605330092449</c:v>
                </c:pt>
                <c:pt idx="7993">
                  <c:v>0.95159751644905477</c:v>
                </c:pt>
                <c:pt idx="7994">
                  <c:v>0.95160897639384057</c:v>
                </c:pt>
                <c:pt idx="7995">
                  <c:v>0.95162043624838943</c:v>
                </c:pt>
                <c:pt idx="7996">
                  <c:v>0.95163189610292465</c:v>
                </c:pt>
                <c:pt idx="7997">
                  <c:v>0.95164334734002065</c:v>
                </c:pt>
                <c:pt idx="7998">
                  <c:v>0.95165479817105902</c:v>
                </c:pt>
                <c:pt idx="7999">
                  <c:v>0.95166624900209751</c:v>
                </c:pt>
                <c:pt idx="8000">
                  <c:v>0.95167769757725962</c:v>
                </c:pt>
                <c:pt idx="8001">
                  <c:v>0.95168914574635877</c:v>
                </c:pt>
                <c:pt idx="8002">
                  <c:v>0.95170059149039965</c:v>
                </c:pt>
                <c:pt idx="8003">
                  <c:v>0.95171203356863565</c:v>
                </c:pt>
                <c:pt idx="8004">
                  <c:v>0.95172347442870475</c:v>
                </c:pt>
                <c:pt idx="8005">
                  <c:v>0.95173491393523468</c:v>
                </c:pt>
                <c:pt idx="8006">
                  <c:v>0.95174635001283869</c:v>
                </c:pt>
                <c:pt idx="8007">
                  <c:v>0.95175778293221436</c:v>
                </c:pt>
                <c:pt idx="8008">
                  <c:v>0.95176921260313763</c:v>
                </c:pt>
                <c:pt idx="8009">
                  <c:v>0.95178064096563253</c:v>
                </c:pt>
                <c:pt idx="8010">
                  <c:v>0.95179206522244142</c:v>
                </c:pt>
                <c:pt idx="8011">
                  <c:v>0.95180348898295319</c:v>
                </c:pt>
                <c:pt idx="8012">
                  <c:v>0.95181491274347896</c:v>
                </c:pt>
                <c:pt idx="8013">
                  <c:v>0.95182633650399495</c:v>
                </c:pt>
                <c:pt idx="8014">
                  <c:v>0.95183776026450562</c:v>
                </c:pt>
                <c:pt idx="8015">
                  <c:v>0.95184918079460568</c:v>
                </c:pt>
                <c:pt idx="8016">
                  <c:v>0.95186059553161406</c:v>
                </c:pt>
                <c:pt idx="8017">
                  <c:v>0.95187200846392095</c:v>
                </c:pt>
                <c:pt idx="8018">
                  <c:v>0.95188341868918414</c:v>
                </c:pt>
                <c:pt idx="8019">
                  <c:v>0.9518948287520077</c:v>
                </c:pt>
                <c:pt idx="8020">
                  <c:v>0.95190623681162012</c:v>
                </c:pt>
                <c:pt idx="8021">
                  <c:v>0.95191763891571812</c:v>
                </c:pt>
                <c:pt idx="8022">
                  <c:v>0.95192902895087972</c:v>
                </c:pt>
                <c:pt idx="8023">
                  <c:v>0.95194041833183274</c:v>
                </c:pt>
                <c:pt idx="8024">
                  <c:v>0.95195180635925813</c:v>
                </c:pt>
                <c:pt idx="8025">
                  <c:v>0.95196319321362344</c:v>
                </c:pt>
                <c:pt idx="8026">
                  <c:v>0.95197457772188165</c:v>
                </c:pt>
                <c:pt idx="8027">
                  <c:v>0.95198595636486494</c:v>
                </c:pt>
                <c:pt idx="8028">
                  <c:v>0.95199733347384785</c:v>
                </c:pt>
                <c:pt idx="8029">
                  <c:v>0.95200871053770675</c:v>
                </c:pt>
                <c:pt idx="8030">
                  <c:v>0.9520200831800526</c:v>
                </c:pt>
                <c:pt idx="8031">
                  <c:v>0.9520314555065823</c:v>
                </c:pt>
                <c:pt idx="8032">
                  <c:v>0.95204282512604654</c:v>
                </c:pt>
                <c:pt idx="8033">
                  <c:v>0.95205419474551745</c:v>
                </c:pt>
                <c:pt idx="8034">
                  <c:v>0.95206556436498824</c:v>
                </c:pt>
                <c:pt idx="8035">
                  <c:v>0.95207693398445914</c:v>
                </c:pt>
                <c:pt idx="8036">
                  <c:v>0.95208830277737666</c:v>
                </c:pt>
                <c:pt idx="8037">
                  <c:v>0.95209966747904173</c:v>
                </c:pt>
                <c:pt idx="8038">
                  <c:v>0.95211103168440725</c:v>
                </c:pt>
                <c:pt idx="8039">
                  <c:v>0.95212239579953351</c:v>
                </c:pt>
                <c:pt idx="8040">
                  <c:v>0.95213375639550113</c:v>
                </c:pt>
                <c:pt idx="8041">
                  <c:v>0.95214511699146065</c:v>
                </c:pt>
                <c:pt idx="8042">
                  <c:v>0.95215647533154679</c:v>
                </c:pt>
                <c:pt idx="8043">
                  <c:v>0.95216783141575634</c:v>
                </c:pt>
                <c:pt idx="8044">
                  <c:v>0.9521791851989716</c:v>
                </c:pt>
                <c:pt idx="8045">
                  <c:v>0.95219053510207863</c:v>
                </c:pt>
                <c:pt idx="8046">
                  <c:v>0.95220188126042971</c:v>
                </c:pt>
                <c:pt idx="8047">
                  <c:v>0.95221322516289997</c:v>
                </c:pt>
                <c:pt idx="8048">
                  <c:v>0.9522245685239682</c:v>
                </c:pt>
                <c:pt idx="8049">
                  <c:v>0.95223591183991452</c:v>
                </c:pt>
                <c:pt idx="8050">
                  <c:v>0.95224725008014188</c:v>
                </c:pt>
                <c:pt idx="8051">
                  <c:v>0.95225858766615723</c:v>
                </c:pt>
                <c:pt idx="8052">
                  <c:v>0.95226992507170627</c:v>
                </c:pt>
                <c:pt idx="8053">
                  <c:v>0.95228125605929026</c:v>
                </c:pt>
                <c:pt idx="8054">
                  <c:v>0.9522925850729671</c:v>
                </c:pt>
                <c:pt idx="8055">
                  <c:v>0.95230391250754665</c:v>
                </c:pt>
                <c:pt idx="8056">
                  <c:v>0.95231523958118336</c:v>
                </c:pt>
                <c:pt idx="8057">
                  <c:v>0.95232655722524628</c:v>
                </c:pt>
                <c:pt idx="8058">
                  <c:v>0.95233787022220751</c:v>
                </c:pt>
                <c:pt idx="8059">
                  <c:v>0.95234917730877877</c:v>
                </c:pt>
                <c:pt idx="8060">
                  <c:v>0.95236048376368954</c:v>
                </c:pt>
                <c:pt idx="8061">
                  <c:v>0.95237178818831869</c:v>
                </c:pt>
                <c:pt idx="8062">
                  <c:v>0.95238309134965649</c:v>
                </c:pt>
                <c:pt idx="8063">
                  <c:v>0.95239439094670908</c:v>
                </c:pt>
                <c:pt idx="8064">
                  <c:v>0.95240569039939038</c:v>
                </c:pt>
                <c:pt idx="8065">
                  <c:v>0.95241698933094587</c:v>
                </c:pt>
                <c:pt idx="8066">
                  <c:v>0.95242828698795257</c:v>
                </c:pt>
                <c:pt idx="8067">
                  <c:v>0.95243958401330553</c:v>
                </c:pt>
                <c:pt idx="8068">
                  <c:v>0.95245087945954465</c:v>
                </c:pt>
                <c:pt idx="8069">
                  <c:v>0.95246217468019612</c:v>
                </c:pt>
                <c:pt idx="8070">
                  <c:v>0.95247346534397614</c:v>
                </c:pt>
                <c:pt idx="8071">
                  <c:v>0.95248475542122757</c:v>
                </c:pt>
                <c:pt idx="8072">
                  <c:v>0.95249604482171657</c:v>
                </c:pt>
                <c:pt idx="8073">
                  <c:v>0.95250733267196752</c:v>
                </c:pt>
                <c:pt idx="8074">
                  <c:v>0.95251861674859295</c:v>
                </c:pt>
                <c:pt idx="8075">
                  <c:v>0.95252989865957005</c:v>
                </c:pt>
                <c:pt idx="8076">
                  <c:v>0.95254118016448563</c:v>
                </c:pt>
                <c:pt idx="8077">
                  <c:v>0.95255245977446756</c:v>
                </c:pt>
                <c:pt idx="8078">
                  <c:v>0.95256373924909921</c:v>
                </c:pt>
                <c:pt idx="8079">
                  <c:v>0.95257501863350336</c:v>
                </c:pt>
                <c:pt idx="8080">
                  <c:v>0.95258629801789052</c:v>
                </c:pt>
                <c:pt idx="8081">
                  <c:v>0.95259757740228634</c:v>
                </c:pt>
                <c:pt idx="8082">
                  <c:v>0.95260885678668716</c:v>
                </c:pt>
                <c:pt idx="8083">
                  <c:v>0.95262013617108499</c:v>
                </c:pt>
                <c:pt idx="8084">
                  <c:v>0.95263141555548192</c:v>
                </c:pt>
                <c:pt idx="8085">
                  <c:v>0.95264269313517425</c:v>
                </c:pt>
                <c:pt idx="8086">
                  <c:v>0.95265396895527776</c:v>
                </c:pt>
                <c:pt idx="8087">
                  <c:v>0.95266524382791951</c:v>
                </c:pt>
                <c:pt idx="8088">
                  <c:v>0.95267651870056169</c:v>
                </c:pt>
                <c:pt idx="8089">
                  <c:v>0.9526877913173265</c:v>
                </c:pt>
                <c:pt idx="8090">
                  <c:v>0.95269906376715685</c:v>
                </c:pt>
                <c:pt idx="8091">
                  <c:v>0.95271033178192888</c:v>
                </c:pt>
                <c:pt idx="8092">
                  <c:v>0.95272159950345015</c:v>
                </c:pt>
                <c:pt idx="8093">
                  <c:v>0.9527328662549307</c:v>
                </c:pt>
                <c:pt idx="8094">
                  <c:v>0.95274413038960404</c:v>
                </c:pt>
                <c:pt idx="8095">
                  <c:v>0.9527553917269791</c:v>
                </c:pt>
                <c:pt idx="8096">
                  <c:v>0.95276665306435981</c:v>
                </c:pt>
                <c:pt idx="8097">
                  <c:v>0.95277791440174064</c:v>
                </c:pt>
                <c:pt idx="8098">
                  <c:v>0.95278917474653524</c:v>
                </c:pt>
                <c:pt idx="8099">
                  <c:v>0.95280043441457485</c:v>
                </c:pt>
                <c:pt idx="8100">
                  <c:v>0.95281169187183945</c:v>
                </c:pt>
                <c:pt idx="8101">
                  <c:v>0.95282294418571267</c:v>
                </c:pt>
                <c:pt idx="8102">
                  <c:v>0.9528341933413581</c:v>
                </c:pt>
                <c:pt idx="8103">
                  <c:v>0.95284543739873151</c:v>
                </c:pt>
                <c:pt idx="8104">
                  <c:v>0.9528566764029216</c:v>
                </c:pt>
                <c:pt idx="8105">
                  <c:v>0.95286791188794817</c:v>
                </c:pt>
                <c:pt idx="8106">
                  <c:v>0.9528791465608768</c:v>
                </c:pt>
                <c:pt idx="8107">
                  <c:v>0.95289038105331481</c:v>
                </c:pt>
                <c:pt idx="8108">
                  <c:v>0.95290161532018136</c:v>
                </c:pt>
                <c:pt idx="8109">
                  <c:v>0.95291284588739256</c:v>
                </c:pt>
                <c:pt idx="8110">
                  <c:v>0.95292407416760505</c:v>
                </c:pt>
                <c:pt idx="8111">
                  <c:v>0.95293529968166091</c:v>
                </c:pt>
                <c:pt idx="8112">
                  <c:v>0.95294652474454133</c:v>
                </c:pt>
                <c:pt idx="8113">
                  <c:v>0.95295774517159482</c:v>
                </c:pt>
                <c:pt idx="8114">
                  <c:v>0.95296896414360766</c:v>
                </c:pt>
                <c:pt idx="8115">
                  <c:v>0.95298018298026388</c:v>
                </c:pt>
                <c:pt idx="8116">
                  <c:v>0.95299139920011489</c:v>
                </c:pt>
                <c:pt idx="8117">
                  <c:v>0.9530026134347892</c:v>
                </c:pt>
                <c:pt idx="8118">
                  <c:v>0.95301382631592768</c:v>
                </c:pt>
                <c:pt idx="8119">
                  <c:v>0.95302503892636781</c:v>
                </c:pt>
                <c:pt idx="8120">
                  <c:v>0.95303625076980969</c:v>
                </c:pt>
                <c:pt idx="8121">
                  <c:v>0.95304745796614565</c:v>
                </c:pt>
                <c:pt idx="8122">
                  <c:v>0.95305866516248083</c:v>
                </c:pt>
                <c:pt idx="8123">
                  <c:v>0.95306987201186633</c:v>
                </c:pt>
                <c:pt idx="8124">
                  <c:v>0.9530810767267337</c:v>
                </c:pt>
                <c:pt idx="8125">
                  <c:v>0.95309227882478764</c:v>
                </c:pt>
                <c:pt idx="8126">
                  <c:v>0.95310348056190086</c:v>
                </c:pt>
                <c:pt idx="8127">
                  <c:v>0.95311467977423658</c:v>
                </c:pt>
                <c:pt idx="8128">
                  <c:v>0.95312587880430211</c:v>
                </c:pt>
                <c:pt idx="8129">
                  <c:v>0.95313707733806663</c:v>
                </c:pt>
                <c:pt idx="8130">
                  <c:v>0.95314827325502272</c:v>
                </c:pt>
                <c:pt idx="8131">
                  <c:v>0.95315946864634971</c:v>
                </c:pt>
                <c:pt idx="8132">
                  <c:v>0.95317066005154705</c:v>
                </c:pt>
                <c:pt idx="8133">
                  <c:v>0.95318185100511865</c:v>
                </c:pt>
                <c:pt idx="8134">
                  <c:v>0.95319304172227259</c:v>
                </c:pt>
                <c:pt idx="8135">
                  <c:v>0.95320422947294958</c:v>
                </c:pt>
                <c:pt idx="8136">
                  <c:v>0.95321541636639895</c:v>
                </c:pt>
                <c:pt idx="8137">
                  <c:v>0.95322660310463281</c:v>
                </c:pt>
                <c:pt idx="8138">
                  <c:v>0.95323778923107827</c:v>
                </c:pt>
                <c:pt idx="8139">
                  <c:v>0.95324897521089647</c:v>
                </c:pt>
                <c:pt idx="8140">
                  <c:v>0.95326015929847585</c:v>
                </c:pt>
                <c:pt idx="8141">
                  <c:v>0.95327134226669374</c:v>
                </c:pt>
                <c:pt idx="8142">
                  <c:v>0.95328252441151651</c:v>
                </c:pt>
                <c:pt idx="8143">
                  <c:v>0.95329370652250545</c:v>
                </c:pt>
                <c:pt idx="8144">
                  <c:v>0.95330488854325079</c:v>
                </c:pt>
                <c:pt idx="8145">
                  <c:v>0.95331606970675875</c:v>
                </c:pt>
                <c:pt idx="8146">
                  <c:v>0.95332724586223117</c:v>
                </c:pt>
                <c:pt idx="8147">
                  <c:v>0.95333842192747154</c:v>
                </c:pt>
                <c:pt idx="8148">
                  <c:v>0.95334959745129944</c:v>
                </c:pt>
                <c:pt idx="8149">
                  <c:v>0.95336076900477651</c:v>
                </c:pt>
                <c:pt idx="8150">
                  <c:v>0.95337193726468283</c:v>
                </c:pt>
                <c:pt idx="8151">
                  <c:v>0.95338310447333918</c:v>
                </c:pt>
                <c:pt idx="8152">
                  <c:v>0.95339427142483546</c:v>
                </c:pt>
                <c:pt idx="8153">
                  <c:v>0.95340543760933039</c:v>
                </c:pt>
                <c:pt idx="8154">
                  <c:v>0.95341660167329478</c:v>
                </c:pt>
                <c:pt idx="8155">
                  <c:v>0.9534277655567942</c:v>
                </c:pt>
                <c:pt idx="8156">
                  <c:v>0.9534389222666052</c:v>
                </c:pt>
                <c:pt idx="8157">
                  <c:v>0.95345007644983903</c:v>
                </c:pt>
                <c:pt idx="8158">
                  <c:v>0.95346122953219503</c:v>
                </c:pt>
                <c:pt idx="8159">
                  <c:v>0.95347238258748568</c:v>
                </c:pt>
                <c:pt idx="8160">
                  <c:v>0.95348353564277599</c:v>
                </c:pt>
                <c:pt idx="8161">
                  <c:v>0.95349468869806664</c:v>
                </c:pt>
                <c:pt idx="8162">
                  <c:v>0.95350584026448304</c:v>
                </c:pt>
                <c:pt idx="8163">
                  <c:v>0.95351699061271356</c:v>
                </c:pt>
                <c:pt idx="8164">
                  <c:v>0.95352813978789852</c:v>
                </c:pt>
                <c:pt idx="8165">
                  <c:v>0.95353928539879562</c:v>
                </c:pt>
                <c:pt idx="8166">
                  <c:v>0.95355043060363465</c:v>
                </c:pt>
                <c:pt idx="8167">
                  <c:v>0.95356157463631952</c:v>
                </c:pt>
                <c:pt idx="8168">
                  <c:v>0.95357271848763236</c:v>
                </c:pt>
                <c:pt idx="8169">
                  <c:v>0.95358386003794526</c:v>
                </c:pt>
                <c:pt idx="8170">
                  <c:v>0.95359500046033074</c:v>
                </c:pt>
                <c:pt idx="8171">
                  <c:v>0.95360613998035959</c:v>
                </c:pt>
                <c:pt idx="8172">
                  <c:v>0.95361727859804268</c:v>
                </c:pt>
                <c:pt idx="8173">
                  <c:v>0.95362841708036905</c:v>
                </c:pt>
                <c:pt idx="8174">
                  <c:v>0.95363955208864426</c:v>
                </c:pt>
                <c:pt idx="8175">
                  <c:v>0.95365068673597475</c:v>
                </c:pt>
                <c:pt idx="8176">
                  <c:v>0.9536618209772515</c:v>
                </c:pt>
                <c:pt idx="8177">
                  <c:v>0.95367295237612926</c:v>
                </c:pt>
                <c:pt idx="8178">
                  <c:v>0.95368408255682768</c:v>
                </c:pt>
                <c:pt idx="8179">
                  <c:v>0.95369521260218204</c:v>
                </c:pt>
                <c:pt idx="8180">
                  <c:v>0.95370634264751664</c:v>
                </c:pt>
                <c:pt idx="8181">
                  <c:v>0.95371747260262763</c:v>
                </c:pt>
                <c:pt idx="8182">
                  <c:v>0.9537286016553943</c:v>
                </c:pt>
                <c:pt idx="8183">
                  <c:v>0.9537397276401598</c:v>
                </c:pt>
                <c:pt idx="8184">
                  <c:v>0.95375085213604949</c:v>
                </c:pt>
                <c:pt idx="8185">
                  <c:v>0.95376197541376062</c:v>
                </c:pt>
                <c:pt idx="8186">
                  <c:v>0.95377309553324863</c:v>
                </c:pt>
                <c:pt idx="8187">
                  <c:v>0.95378421217869447</c:v>
                </c:pt>
                <c:pt idx="8188">
                  <c:v>0.95379532700047975</c:v>
                </c:pt>
                <c:pt idx="8189">
                  <c:v>0.9538064380513358</c:v>
                </c:pt>
                <c:pt idx="8190">
                  <c:v>0.95381754748202796</c:v>
                </c:pt>
                <c:pt idx="8191">
                  <c:v>0.95382865659284444</c:v>
                </c:pt>
                <c:pt idx="8192">
                  <c:v>0.95383976010907523</c:v>
                </c:pt>
                <c:pt idx="8193">
                  <c:v>0.95385085988054963</c:v>
                </c:pt>
                <c:pt idx="8194">
                  <c:v>0.95386195784732652</c:v>
                </c:pt>
                <c:pt idx="8195">
                  <c:v>0.953873049858593</c:v>
                </c:pt>
                <c:pt idx="8196">
                  <c:v>0.95388414033585467</c:v>
                </c:pt>
                <c:pt idx="8197">
                  <c:v>0.95389522566972684</c:v>
                </c:pt>
                <c:pt idx="8198">
                  <c:v>0.95390630959953004</c:v>
                </c:pt>
                <c:pt idx="8199">
                  <c:v>0.95391739182028557</c:v>
                </c:pt>
                <c:pt idx="8200">
                  <c:v>0.95392846934882392</c:v>
                </c:pt>
                <c:pt idx="8201">
                  <c:v>0.95393954684576932</c:v>
                </c:pt>
                <c:pt idx="8202">
                  <c:v>0.9539506232012458</c:v>
                </c:pt>
                <c:pt idx="8203">
                  <c:v>0.95396169775202089</c:v>
                </c:pt>
                <c:pt idx="8204">
                  <c:v>0.95397276977620826</c:v>
                </c:pt>
                <c:pt idx="8205">
                  <c:v>0.953983837784946</c:v>
                </c:pt>
                <c:pt idx="8206">
                  <c:v>0.95399490255965769</c:v>
                </c:pt>
                <c:pt idx="8207">
                  <c:v>0.95400596658812276</c:v>
                </c:pt>
                <c:pt idx="8208">
                  <c:v>0.95401702979182956</c:v>
                </c:pt>
                <c:pt idx="8209">
                  <c:v>0.95402809198040062</c:v>
                </c:pt>
                <c:pt idx="8210">
                  <c:v>0.95403915203491063</c:v>
                </c:pt>
                <c:pt idx="8211">
                  <c:v>0.95405021034338011</c:v>
                </c:pt>
                <c:pt idx="8212">
                  <c:v>0.9540612686518336</c:v>
                </c:pt>
                <c:pt idx="8213">
                  <c:v>0.95407232585040358</c:v>
                </c:pt>
                <c:pt idx="8214">
                  <c:v>0.95408337851917713</c:v>
                </c:pt>
                <c:pt idx="8215">
                  <c:v>0.95409443118794224</c:v>
                </c:pt>
                <c:pt idx="8216">
                  <c:v>0.95410548065336664</c:v>
                </c:pt>
                <c:pt idx="8217">
                  <c:v>0.95411652903596245</c:v>
                </c:pt>
                <c:pt idx="8218">
                  <c:v>0.95412757502734347</c:v>
                </c:pt>
                <c:pt idx="8219">
                  <c:v>0.95413861804095979</c:v>
                </c:pt>
                <c:pt idx="8220">
                  <c:v>0.95414966010711155</c:v>
                </c:pt>
                <c:pt idx="8221">
                  <c:v>0.95416070167019562</c:v>
                </c:pt>
                <c:pt idx="8222">
                  <c:v>0.95417174229258772</c:v>
                </c:pt>
                <c:pt idx="8223">
                  <c:v>0.95418277804227458</c:v>
                </c:pt>
                <c:pt idx="8224">
                  <c:v>0.95419380928021369</c:v>
                </c:pt>
                <c:pt idx="8225">
                  <c:v>0.95420483584849236</c:v>
                </c:pt>
                <c:pt idx="8226">
                  <c:v>0.95421585887503468</c:v>
                </c:pt>
                <c:pt idx="8227">
                  <c:v>0.95422688123970767</c:v>
                </c:pt>
                <c:pt idx="8228">
                  <c:v>0.95423790345413961</c:v>
                </c:pt>
                <c:pt idx="8229">
                  <c:v>0.95424892481133738</c:v>
                </c:pt>
                <c:pt idx="8230">
                  <c:v>0.95425994612342269</c:v>
                </c:pt>
                <c:pt idx="8231">
                  <c:v>0.95427096615416063</c:v>
                </c:pt>
                <c:pt idx="8232">
                  <c:v>0.95428198385683838</c:v>
                </c:pt>
                <c:pt idx="8233">
                  <c:v>0.9542929993036392</c:v>
                </c:pt>
                <c:pt idx="8234">
                  <c:v>0.95430401339691395</c:v>
                </c:pt>
                <c:pt idx="8235">
                  <c:v>0.95431502257238077</c:v>
                </c:pt>
                <c:pt idx="8236">
                  <c:v>0.95432603129666449</c:v>
                </c:pt>
                <c:pt idx="8237">
                  <c:v>0.95433703997583497</c:v>
                </c:pt>
                <c:pt idx="8238">
                  <c:v>0.95434804865500888</c:v>
                </c:pt>
                <c:pt idx="8239">
                  <c:v>0.95435905706347857</c:v>
                </c:pt>
                <c:pt idx="8240">
                  <c:v>0.954370063937935</c:v>
                </c:pt>
                <c:pt idx="8241">
                  <c:v>0.95438106715788695</c:v>
                </c:pt>
                <c:pt idx="8242">
                  <c:v>0.95439206906942653</c:v>
                </c:pt>
                <c:pt idx="8243">
                  <c:v>0.95440306240863393</c:v>
                </c:pt>
                <c:pt idx="8244">
                  <c:v>0.95441405353708264</c:v>
                </c:pt>
                <c:pt idx="8245">
                  <c:v>0.95442504416923712</c:v>
                </c:pt>
                <c:pt idx="8246">
                  <c:v>0.954436034440452</c:v>
                </c:pt>
                <c:pt idx="8247">
                  <c:v>0.95444702282440064</c:v>
                </c:pt>
                <c:pt idx="8248">
                  <c:v>0.95445801065926805</c:v>
                </c:pt>
                <c:pt idx="8249">
                  <c:v>0.95446899781737249</c:v>
                </c:pt>
                <c:pt idx="8250">
                  <c:v>0.9544799847634251</c:v>
                </c:pt>
                <c:pt idx="8251">
                  <c:v>0.95449097170947761</c:v>
                </c:pt>
                <c:pt idx="8252">
                  <c:v>0.95450195623046263</c:v>
                </c:pt>
                <c:pt idx="8253">
                  <c:v>0.95451293851587282</c:v>
                </c:pt>
                <c:pt idx="8254">
                  <c:v>0.9545239207881997</c:v>
                </c:pt>
                <c:pt idx="8255">
                  <c:v>0.95453490000561758</c:v>
                </c:pt>
                <c:pt idx="8256">
                  <c:v>0.95454587484663467</c:v>
                </c:pt>
                <c:pt idx="8257">
                  <c:v>0.95455684658356565</c:v>
                </c:pt>
                <c:pt idx="8258">
                  <c:v>0.95456781741904762</c:v>
                </c:pt>
                <c:pt idx="8259">
                  <c:v>0.95457878373284577</c:v>
                </c:pt>
                <c:pt idx="8260">
                  <c:v>0.9545897473080176</c:v>
                </c:pt>
                <c:pt idx="8261">
                  <c:v>0.95460071086964993</c:v>
                </c:pt>
                <c:pt idx="8262">
                  <c:v>0.95461167443128736</c:v>
                </c:pt>
                <c:pt idx="8263">
                  <c:v>0.95462263347440213</c:v>
                </c:pt>
                <c:pt idx="8264">
                  <c:v>0.95463358898254558</c:v>
                </c:pt>
                <c:pt idx="8265">
                  <c:v>0.95464454392672882</c:v>
                </c:pt>
                <c:pt idx="8266">
                  <c:v>0.9546554986904483</c:v>
                </c:pt>
                <c:pt idx="8267">
                  <c:v>0.95466645223598512</c:v>
                </c:pt>
                <c:pt idx="8268">
                  <c:v>0.95467740226235265</c:v>
                </c:pt>
                <c:pt idx="8269">
                  <c:v>0.95468834976214056</c:v>
                </c:pt>
                <c:pt idx="8270">
                  <c:v>0.95469929171247836</c:v>
                </c:pt>
                <c:pt idx="8271">
                  <c:v>0.95471023307628189</c:v>
                </c:pt>
                <c:pt idx="8272">
                  <c:v>0.95472117407914625</c:v>
                </c:pt>
                <c:pt idx="8273">
                  <c:v>0.95473211417965453</c:v>
                </c:pt>
                <c:pt idx="8274">
                  <c:v>0.95474305067076948</c:v>
                </c:pt>
                <c:pt idx="8275">
                  <c:v>0.95475398716187465</c:v>
                </c:pt>
                <c:pt idx="8276">
                  <c:v>0.95476492275063396</c:v>
                </c:pt>
                <c:pt idx="8277">
                  <c:v>0.95477585788822372</c:v>
                </c:pt>
                <c:pt idx="8278">
                  <c:v>0.95478679158204049</c:v>
                </c:pt>
                <c:pt idx="8279">
                  <c:v>0.95479771868871066</c:v>
                </c:pt>
                <c:pt idx="8280">
                  <c:v>0.95480864290784273</c:v>
                </c:pt>
                <c:pt idx="8281">
                  <c:v>0.95481956586369154</c:v>
                </c:pt>
                <c:pt idx="8282">
                  <c:v>0.95483048629295819</c:v>
                </c:pt>
                <c:pt idx="8283">
                  <c:v>0.95484140623361036</c:v>
                </c:pt>
                <c:pt idx="8284">
                  <c:v>0.95485232467769687</c:v>
                </c:pt>
                <c:pt idx="8285">
                  <c:v>0.95486324312179194</c:v>
                </c:pt>
                <c:pt idx="8286">
                  <c:v>0.95487415931001063</c:v>
                </c:pt>
                <c:pt idx="8287">
                  <c:v>0.95488507270094092</c:v>
                </c:pt>
                <c:pt idx="8288">
                  <c:v>0.95489598370064221</c:v>
                </c:pt>
                <c:pt idx="8289">
                  <c:v>0.95490689303099474</c:v>
                </c:pt>
                <c:pt idx="8290">
                  <c:v>0.95491780132364379</c:v>
                </c:pt>
                <c:pt idx="8291">
                  <c:v>0.95492870361566062</c:v>
                </c:pt>
                <c:pt idx="8292">
                  <c:v>0.95493960401274069</c:v>
                </c:pt>
                <c:pt idx="8293">
                  <c:v>0.95495050305629425</c:v>
                </c:pt>
                <c:pt idx="8294">
                  <c:v>0.95496139894162047</c:v>
                </c:pt>
                <c:pt idx="8295">
                  <c:v>0.95497229225524705</c:v>
                </c:pt>
                <c:pt idx="8296">
                  <c:v>0.95498317991113357</c:v>
                </c:pt>
                <c:pt idx="8297">
                  <c:v>0.95499406614131133</c:v>
                </c:pt>
                <c:pt idx="8298">
                  <c:v>0.95500495210078118</c:v>
                </c:pt>
                <c:pt idx="8299">
                  <c:v>0.95501583804220003</c:v>
                </c:pt>
                <c:pt idx="8300">
                  <c:v>0.95502672039225756</c:v>
                </c:pt>
                <c:pt idx="8301">
                  <c:v>0.95503760233626855</c:v>
                </c:pt>
                <c:pt idx="8302">
                  <c:v>0.95504848419004063</c:v>
                </c:pt>
                <c:pt idx="8303">
                  <c:v>0.95505936496099153</c:v>
                </c:pt>
                <c:pt idx="8304">
                  <c:v>0.9550702437016535</c:v>
                </c:pt>
                <c:pt idx="8305">
                  <c:v>0.95508112148131208</c:v>
                </c:pt>
                <c:pt idx="8306">
                  <c:v>0.95509199724422089</c:v>
                </c:pt>
                <c:pt idx="8307">
                  <c:v>0.95510287133777261</c:v>
                </c:pt>
                <c:pt idx="8308">
                  <c:v>0.95511374062630949</c:v>
                </c:pt>
                <c:pt idx="8309">
                  <c:v>0.95512460944111743</c:v>
                </c:pt>
                <c:pt idx="8310">
                  <c:v>0.95513547812056565</c:v>
                </c:pt>
                <c:pt idx="8311">
                  <c:v>0.95514634420575739</c:v>
                </c:pt>
                <c:pt idx="8312">
                  <c:v>0.95515720849752794</c:v>
                </c:pt>
                <c:pt idx="8313">
                  <c:v>0.95516807257499514</c:v>
                </c:pt>
                <c:pt idx="8314">
                  <c:v>0.95517893543202315</c:v>
                </c:pt>
                <c:pt idx="8315">
                  <c:v>0.95518979747920063</c:v>
                </c:pt>
                <c:pt idx="8316">
                  <c:v>0.95520065817284305</c:v>
                </c:pt>
                <c:pt idx="8317">
                  <c:v>0.95521151642834246</c:v>
                </c:pt>
                <c:pt idx="8318">
                  <c:v>0.9552223725181983</c:v>
                </c:pt>
                <c:pt idx="8319">
                  <c:v>0.95523322779773356</c:v>
                </c:pt>
                <c:pt idx="8320">
                  <c:v>0.9552440830772766</c:v>
                </c:pt>
                <c:pt idx="8321">
                  <c:v>0.95525493835681885</c:v>
                </c:pt>
                <c:pt idx="8322">
                  <c:v>0.95526579363636122</c:v>
                </c:pt>
                <c:pt idx="8323">
                  <c:v>0.9552766476887109</c:v>
                </c:pt>
                <c:pt idx="8324">
                  <c:v>0.95528750156780051</c:v>
                </c:pt>
                <c:pt idx="8325">
                  <c:v>0.95529835337329738</c:v>
                </c:pt>
                <c:pt idx="8326">
                  <c:v>0.95530920441179079</c:v>
                </c:pt>
                <c:pt idx="8327">
                  <c:v>0.95532005517958096</c:v>
                </c:pt>
                <c:pt idx="8328">
                  <c:v>0.95533090504501306</c:v>
                </c:pt>
                <c:pt idx="8329">
                  <c:v>0.95534174769164493</c:v>
                </c:pt>
                <c:pt idx="8330">
                  <c:v>0.95535258943592039</c:v>
                </c:pt>
                <c:pt idx="8331">
                  <c:v>0.95536342892432957</c:v>
                </c:pt>
                <c:pt idx="8332">
                  <c:v>0.95537426651780177</c:v>
                </c:pt>
                <c:pt idx="8333">
                  <c:v>0.95538510397591259</c:v>
                </c:pt>
                <c:pt idx="8334">
                  <c:v>0.95539593782462562</c:v>
                </c:pt>
                <c:pt idx="8335">
                  <c:v>0.95540677068075142</c:v>
                </c:pt>
                <c:pt idx="8336">
                  <c:v>0.95541760159682354</c:v>
                </c:pt>
                <c:pt idx="8337">
                  <c:v>0.95542843128569865</c:v>
                </c:pt>
                <c:pt idx="8338">
                  <c:v>0.95543926026171655</c:v>
                </c:pt>
                <c:pt idx="8339">
                  <c:v>0.955450088515854</c:v>
                </c:pt>
                <c:pt idx="8340">
                  <c:v>0.95546091672487465</c:v>
                </c:pt>
                <c:pt idx="8341">
                  <c:v>0.95547174493389375</c:v>
                </c:pt>
                <c:pt idx="8342">
                  <c:v>0.95548257314290885</c:v>
                </c:pt>
                <c:pt idx="8343">
                  <c:v>0.95549339977281589</c:v>
                </c:pt>
                <c:pt idx="8344">
                  <c:v>0.95550422613202068</c:v>
                </c:pt>
                <c:pt idx="8345">
                  <c:v>0.95551504982928659</c:v>
                </c:pt>
                <c:pt idx="8346">
                  <c:v>0.95552587316561621</c:v>
                </c:pt>
                <c:pt idx="8347">
                  <c:v>0.95553669423433052</c:v>
                </c:pt>
                <c:pt idx="8348">
                  <c:v>0.9555475145929001</c:v>
                </c:pt>
                <c:pt idx="8349">
                  <c:v>0.95555833265047885</c:v>
                </c:pt>
                <c:pt idx="8350">
                  <c:v>0.95556914967034357</c:v>
                </c:pt>
                <c:pt idx="8351">
                  <c:v>0.95557996411851465</c:v>
                </c:pt>
                <c:pt idx="8352">
                  <c:v>0.95559077536334025</c:v>
                </c:pt>
                <c:pt idx="8353">
                  <c:v>0.95560158611187884</c:v>
                </c:pt>
                <c:pt idx="8354">
                  <c:v>0.9556123960212195</c:v>
                </c:pt>
                <c:pt idx="8355">
                  <c:v>0.95562320167147685</c:v>
                </c:pt>
                <c:pt idx="8356">
                  <c:v>0.95563400693822365</c:v>
                </c:pt>
                <c:pt idx="8357">
                  <c:v>0.95564481033260418</c:v>
                </c:pt>
                <c:pt idx="8358">
                  <c:v>0.95565561303578017</c:v>
                </c:pt>
                <c:pt idx="8359">
                  <c:v>0.9556664141742679</c:v>
                </c:pt>
                <c:pt idx="8360">
                  <c:v>0.9556772122899011</c:v>
                </c:pt>
                <c:pt idx="8361">
                  <c:v>0.95568800517188235</c:v>
                </c:pt>
                <c:pt idx="8362">
                  <c:v>0.95569879763879417</c:v>
                </c:pt>
                <c:pt idx="8363">
                  <c:v>0.95570958533225558</c:v>
                </c:pt>
                <c:pt idx="8364">
                  <c:v>0.95572037203314786</c:v>
                </c:pt>
                <c:pt idx="8365">
                  <c:v>0.95573115871146752</c:v>
                </c:pt>
                <c:pt idx="8366">
                  <c:v>0.95574194460023765</c:v>
                </c:pt>
                <c:pt idx="8367">
                  <c:v>0.95575272892342822</c:v>
                </c:pt>
                <c:pt idx="8368">
                  <c:v>0.95576351255632164</c:v>
                </c:pt>
                <c:pt idx="8369">
                  <c:v>0.95577429564780814</c:v>
                </c:pt>
                <c:pt idx="8370">
                  <c:v>0.95578507869417606</c:v>
                </c:pt>
                <c:pt idx="8371">
                  <c:v>0.95579586151494889</c:v>
                </c:pt>
                <c:pt idx="8372">
                  <c:v>0.95580664009467364</c:v>
                </c:pt>
                <c:pt idx="8373">
                  <c:v>0.95581741754646365</c:v>
                </c:pt>
                <c:pt idx="8374">
                  <c:v>0.95582819256190665</c:v>
                </c:pt>
                <c:pt idx="8375">
                  <c:v>0.95583896559217862</c:v>
                </c:pt>
                <c:pt idx="8376">
                  <c:v>0.95584973857733624</c:v>
                </c:pt>
                <c:pt idx="8377">
                  <c:v>0.95586050773877462</c:v>
                </c:pt>
                <c:pt idx="8378">
                  <c:v>0.95587127458794363</c:v>
                </c:pt>
                <c:pt idx="8379">
                  <c:v>0.95588203597789001</c:v>
                </c:pt>
                <c:pt idx="8380">
                  <c:v>0.95589279651060721</c:v>
                </c:pt>
                <c:pt idx="8381">
                  <c:v>0.95590355528373294</c:v>
                </c:pt>
                <c:pt idx="8382">
                  <c:v>0.95591431401174498</c:v>
                </c:pt>
                <c:pt idx="8383">
                  <c:v>0.95592506696471646</c:v>
                </c:pt>
                <c:pt idx="8384">
                  <c:v>0.95593581432311314</c:v>
                </c:pt>
                <c:pt idx="8385">
                  <c:v>0.95594656141079193</c:v>
                </c:pt>
                <c:pt idx="8386">
                  <c:v>0.95595730502442888</c:v>
                </c:pt>
                <c:pt idx="8387">
                  <c:v>0.95596804453688555</c:v>
                </c:pt>
                <c:pt idx="8388">
                  <c:v>0.95597878251083046</c:v>
                </c:pt>
                <c:pt idx="8389">
                  <c:v>0.95598951858983916</c:v>
                </c:pt>
                <c:pt idx="8390">
                  <c:v>0.9560002540823147</c:v>
                </c:pt>
                <c:pt idx="8391">
                  <c:v>0.95601098473819468</c:v>
                </c:pt>
                <c:pt idx="8392">
                  <c:v>0.95602171307955175</c:v>
                </c:pt>
                <c:pt idx="8393">
                  <c:v>0.95603243830418116</c:v>
                </c:pt>
                <c:pt idx="8394">
                  <c:v>0.95604315475705459</c:v>
                </c:pt>
                <c:pt idx="8395">
                  <c:v>0.9560538710294646</c:v>
                </c:pt>
                <c:pt idx="8396">
                  <c:v>0.9560645864446401</c:v>
                </c:pt>
                <c:pt idx="8397">
                  <c:v>0.95607529080601961</c:v>
                </c:pt>
                <c:pt idx="8398">
                  <c:v>0.95608599408458306</c:v>
                </c:pt>
                <c:pt idx="8399">
                  <c:v>0.95609669622482596</c:v>
                </c:pt>
                <c:pt idx="8400">
                  <c:v>0.9561073976535639</c:v>
                </c:pt>
                <c:pt idx="8401">
                  <c:v>0.95611809750319265</c:v>
                </c:pt>
                <c:pt idx="8402">
                  <c:v>0.95612879658581806</c:v>
                </c:pt>
                <c:pt idx="8403">
                  <c:v>0.95613949084086325</c:v>
                </c:pt>
                <c:pt idx="8404">
                  <c:v>0.95615018369727034</c:v>
                </c:pt>
                <c:pt idx="8405">
                  <c:v>0.9561608765536842</c:v>
                </c:pt>
                <c:pt idx="8406">
                  <c:v>0.95617156760538735</c:v>
                </c:pt>
                <c:pt idx="8407">
                  <c:v>0.95618225734868434</c:v>
                </c:pt>
                <c:pt idx="8408">
                  <c:v>0.95619294465563009</c:v>
                </c:pt>
                <c:pt idx="8409">
                  <c:v>0.95620363051882451</c:v>
                </c:pt>
                <c:pt idx="8410">
                  <c:v>0.95621431435171855</c:v>
                </c:pt>
                <c:pt idx="8411">
                  <c:v>0.95622499818461815</c:v>
                </c:pt>
                <c:pt idx="8412">
                  <c:v>0.95623567850962965</c:v>
                </c:pt>
                <c:pt idx="8413">
                  <c:v>0.9562463585526555</c:v>
                </c:pt>
                <c:pt idx="8414">
                  <c:v>0.95625703543745444</c:v>
                </c:pt>
                <c:pt idx="8415">
                  <c:v>0.95626770917981652</c:v>
                </c:pt>
                <c:pt idx="8416">
                  <c:v>0.95627837902627966</c:v>
                </c:pt>
                <c:pt idx="8417">
                  <c:v>0.95628904806062687</c:v>
                </c:pt>
                <c:pt idx="8418">
                  <c:v>0.95629971384651602</c:v>
                </c:pt>
                <c:pt idx="8419">
                  <c:v>0.95631037737651914</c:v>
                </c:pt>
                <c:pt idx="8420">
                  <c:v>0.95632103666593415</c:v>
                </c:pt>
                <c:pt idx="8421">
                  <c:v>0.95633169478183255</c:v>
                </c:pt>
                <c:pt idx="8422">
                  <c:v>0.95634235276238311</c:v>
                </c:pt>
                <c:pt idx="8423">
                  <c:v>0.95635301010226459</c:v>
                </c:pt>
                <c:pt idx="8424">
                  <c:v>0.95636366593972844</c:v>
                </c:pt>
                <c:pt idx="8425">
                  <c:v>0.95637432166440584</c:v>
                </c:pt>
                <c:pt idx="8426">
                  <c:v>0.95638497716349613</c:v>
                </c:pt>
                <c:pt idx="8427">
                  <c:v>0.95639562350372465</c:v>
                </c:pt>
                <c:pt idx="8428">
                  <c:v>0.9564062695281208</c:v>
                </c:pt>
                <c:pt idx="8429">
                  <c:v>0.95641691388317562</c:v>
                </c:pt>
                <c:pt idx="8430">
                  <c:v>0.95642755711029082</c:v>
                </c:pt>
                <c:pt idx="8431">
                  <c:v>0.95643819988622547</c:v>
                </c:pt>
                <c:pt idx="8432">
                  <c:v>0.95644884013559506</c:v>
                </c:pt>
                <c:pt idx="8433">
                  <c:v>0.95645947375266949</c:v>
                </c:pt>
                <c:pt idx="8434">
                  <c:v>0.95647010670652222</c:v>
                </c:pt>
                <c:pt idx="8435">
                  <c:v>0.95648073838354863</c:v>
                </c:pt>
                <c:pt idx="8436">
                  <c:v>0.95649136920334132</c:v>
                </c:pt>
                <c:pt idx="8437">
                  <c:v>0.95650199894031329</c:v>
                </c:pt>
                <c:pt idx="8438">
                  <c:v>0.95651262863216757</c:v>
                </c:pt>
                <c:pt idx="8439">
                  <c:v>0.95652325787284698</c:v>
                </c:pt>
                <c:pt idx="8440">
                  <c:v>0.95653388648188065</c:v>
                </c:pt>
                <c:pt idx="8441">
                  <c:v>0.95654451400809815</c:v>
                </c:pt>
                <c:pt idx="8442">
                  <c:v>0.95655514130871822</c:v>
                </c:pt>
                <c:pt idx="8443">
                  <c:v>0.95656576786490011</c:v>
                </c:pt>
                <c:pt idx="8444">
                  <c:v>0.95657638998017036</c:v>
                </c:pt>
                <c:pt idx="8445">
                  <c:v>0.95658701064852214</c:v>
                </c:pt>
                <c:pt idx="8446">
                  <c:v>0.95659762247383273</c:v>
                </c:pt>
                <c:pt idx="8447">
                  <c:v>0.9566082341186718</c:v>
                </c:pt>
                <c:pt idx="8448">
                  <c:v>0.95661884576350664</c:v>
                </c:pt>
                <c:pt idx="8449">
                  <c:v>0.95662945492688911</c:v>
                </c:pt>
                <c:pt idx="8450">
                  <c:v>0.95664005971385879</c:v>
                </c:pt>
                <c:pt idx="8451">
                  <c:v>0.95665066107189978</c:v>
                </c:pt>
                <c:pt idx="8452">
                  <c:v>0.95666126202388702</c:v>
                </c:pt>
                <c:pt idx="8453">
                  <c:v>0.95667185932134535</c:v>
                </c:pt>
                <c:pt idx="8454">
                  <c:v>0.95668245522015982</c:v>
                </c:pt>
                <c:pt idx="8455">
                  <c:v>0.95669304741934535</c:v>
                </c:pt>
                <c:pt idx="8456">
                  <c:v>0.95670363492629762</c:v>
                </c:pt>
                <c:pt idx="8457">
                  <c:v>0.95671422116770743</c:v>
                </c:pt>
                <c:pt idx="8458">
                  <c:v>0.95672480574202434</c:v>
                </c:pt>
                <c:pt idx="8459">
                  <c:v>0.95673538887258003</c:v>
                </c:pt>
                <c:pt idx="8460">
                  <c:v>0.95674597092031866</c:v>
                </c:pt>
                <c:pt idx="8461">
                  <c:v>0.95675655084752542</c:v>
                </c:pt>
                <c:pt idx="8462">
                  <c:v>0.95676712639833483</c:v>
                </c:pt>
                <c:pt idx="8463">
                  <c:v>0.95677770073097068</c:v>
                </c:pt>
                <c:pt idx="8464">
                  <c:v>0.95678827402590361</c:v>
                </c:pt>
                <c:pt idx="8465">
                  <c:v>0.95679884506495883</c:v>
                </c:pt>
                <c:pt idx="8466">
                  <c:v>0.95680941544123865</c:v>
                </c:pt>
                <c:pt idx="8467">
                  <c:v>0.95681998505006749</c:v>
                </c:pt>
                <c:pt idx="8468">
                  <c:v>0.95683055383324633</c:v>
                </c:pt>
                <c:pt idx="8469">
                  <c:v>0.95684112171407465</c:v>
                </c:pt>
                <c:pt idx="8470">
                  <c:v>0.95685168804872855</c:v>
                </c:pt>
                <c:pt idx="8471">
                  <c:v>0.95686225367368061</c:v>
                </c:pt>
                <c:pt idx="8472">
                  <c:v>0.95687281704274973</c:v>
                </c:pt>
                <c:pt idx="8473">
                  <c:v>0.95688338022684216</c:v>
                </c:pt>
                <c:pt idx="8474">
                  <c:v>0.95689394314474163</c:v>
                </c:pt>
                <c:pt idx="8475">
                  <c:v>0.95690450371652802</c:v>
                </c:pt>
                <c:pt idx="8476">
                  <c:v>0.95691506137913662</c:v>
                </c:pt>
                <c:pt idx="8477">
                  <c:v>0.95692561832573575</c:v>
                </c:pt>
                <c:pt idx="8478">
                  <c:v>0.95693617140800469</c:v>
                </c:pt>
                <c:pt idx="8479">
                  <c:v>0.95694672349769461</c:v>
                </c:pt>
                <c:pt idx="8480">
                  <c:v>0.95695727486550375</c:v>
                </c:pt>
                <c:pt idx="8481">
                  <c:v>0.95696782449628781</c:v>
                </c:pt>
                <c:pt idx="8482">
                  <c:v>0.95697837270586961</c:v>
                </c:pt>
                <c:pt idx="8483">
                  <c:v>0.9569889204304376</c:v>
                </c:pt>
                <c:pt idx="8484">
                  <c:v>0.95699946733161489</c:v>
                </c:pt>
                <c:pt idx="8485">
                  <c:v>0.95701001301461064</c:v>
                </c:pt>
                <c:pt idx="8486">
                  <c:v>0.95702055716361756</c:v>
                </c:pt>
                <c:pt idx="8487">
                  <c:v>0.95703110095167632</c:v>
                </c:pt>
                <c:pt idx="8488">
                  <c:v>0.95704164178002882</c:v>
                </c:pt>
                <c:pt idx="8489">
                  <c:v>0.95705218259033431</c:v>
                </c:pt>
                <c:pt idx="8490">
                  <c:v>0.95706272204711351</c:v>
                </c:pt>
                <c:pt idx="8491">
                  <c:v>0.95707325855997838</c:v>
                </c:pt>
                <c:pt idx="8492">
                  <c:v>0.95708379384338071</c:v>
                </c:pt>
                <c:pt idx="8493">
                  <c:v>0.95709432656501903</c:v>
                </c:pt>
                <c:pt idx="8494">
                  <c:v>0.95710485851423865</c:v>
                </c:pt>
                <c:pt idx="8495">
                  <c:v>0.95711538775550153</c:v>
                </c:pt>
                <c:pt idx="8496">
                  <c:v>0.9571259167901347</c:v>
                </c:pt>
                <c:pt idx="8497">
                  <c:v>0.95713644424564359</c:v>
                </c:pt>
                <c:pt idx="8498">
                  <c:v>0.95714697016716221</c:v>
                </c:pt>
                <c:pt idx="8499">
                  <c:v>0.95715749506451264</c:v>
                </c:pt>
                <c:pt idx="8500">
                  <c:v>0.95716801967762166</c:v>
                </c:pt>
                <c:pt idx="8501">
                  <c:v>0.95717854108738598</c:v>
                </c:pt>
                <c:pt idx="8502">
                  <c:v>0.95718905721840508</c:v>
                </c:pt>
                <c:pt idx="8503">
                  <c:v>0.9571995719507671</c:v>
                </c:pt>
                <c:pt idx="8504">
                  <c:v>0.95721008627707793</c:v>
                </c:pt>
                <c:pt idx="8505">
                  <c:v>0.95722059586604746</c:v>
                </c:pt>
                <c:pt idx="8506">
                  <c:v>0.95723110464290118</c:v>
                </c:pt>
                <c:pt idx="8507">
                  <c:v>0.95724161341976255</c:v>
                </c:pt>
                <c:pt idx="8508">
                  <c:v>0.95725212120402259</c:v>
                </c:pt>
                <c:pt idx="8509">
                  <c:v>0.95726262722239053</c:v>
                </c:pt>
                <c:pt idx="8510">
                  <c:v>0.95727313284101667</c:v>
                </c:pt>
                <c:pt idx="8511">
                  <c:v>0.95728363728659172</c:v>
                </c:pt>
                <c:pt idx="8512">
                  <c:v>0.95729414158552495</c:v>
                </c:pt>
                <c:pt idx="8513">
                  <c:v>0.9573046456250377</c:v>
                </c:pt>
                <c:pt idx="8514">
                  <c:v>0.95731514898778658</c:v>
                </c:pt>
                <c:pt idx="8515">
                  <c:v>0.9573256497337187</c:v>
                </c:pt>
                <c:pt idx="8516">
                  <c:v>0.95733615038941566</c:v>
                </c:pt>
                <c:pt idx="8517">
                  <c:v>0.95734665077440761</c:v>
                </c:pt>
                <c:pt idx="8518">
                  <c:v>0.95735714858769949</c:v>
                </c:pt>
                <c:pt idx="8519">
                  <c:v>0.95736764531817165</c:v>
                </c:pt>
                <c:pt idx="8520">
                  <c:v>0.9573781351456585</c:v>
                </c:pt>
                <c:pt idx="8521">
                  <c:v>0.95738862046139361</c:v>
                </c:pt>
                <c:pt idx="8522">
                  <c:v>0.95739910577712739</c:v>
                </c:pt>
                <c:pt idx="8523">
                  <c:v>0.95740958964910061</c:v>
                </c:pt>
                <c:pt idx="8524">
                  <c:v>0.95742007189684208</c:v>
                </c:pt>
                <c:pt idx="8525">
                  <c:v>0.95743055270082267</c:v>
                </c:pt>
                <c:pt idx="8526">
                  <c:v>0.95744102912840612</c:v>
                </c:pt>
                <c:pt idx="8527">
                  <c:v>0.95745150542062851</c:v>
                </c:pt>
                <c:pt idx="8528">
                  <c:v>0.95746198144214956</c:v>
                </c:pt>
                <c:pt idx="8529">
                  <c:v>0.95747245710273132</c:v>
                </c:pt>
                <c:pt idx="8530">
                  <c:v>0.95748292662732737</c:v>
                </c:pt>
                <c:pt idx="8531">
                  <c:v>0.95749339389604649</c:v>
                </c:pt>
                <c:pt idx="8532">
                  <c:v>0.95750386116476549</c:v>
                </c:pt>
                <c:pt idx="8533">
                  <c:v>0.95751432735066033</c:v>
                </c:pt>
                <c:pt idx="8534">
                  <c:v>0.95752479292251269</c:v>
                </c:pt>
                <c:pt idx="8535">
                  <c:v>0.9575352578185049</c:v>
                </c:pt>
                <c:pt idx="8536">
                  <c:v>0.95754572233505064</c:v>
                </c:pt>
                <c:pt idx="8537">
                  <c:v>0.95755618089607986</c:v>
                </c:pt>
                <c:pt idx="8538">
                  <c:v>0.95756663914129558</c:v>
                </c:pt>
                <c:pt idx="8539">
                  <c:v>0.95757709458922069</c:v>
                </c:pt>
                <c:pt idx="8540">
                  <c:v>0.95758754954085157</c:v>
                </c:pt>
                <c:pt idx="8541">
                  <c:v>0.95759800449248733</c:v>
                </c:pt>
                <c:pt idx="8542">
                  <c:v>0.95760845822594165</c:v>
                </c:pt>
                <c:pt idx="8543">
                  <c:v>0.95761890721258802</c:v>
                </c:pt>
                <c:pt idx="8544">
                  <c:v>0.95762935481005595</c:v>
                </c:pt>
                <c:pt idx="8545">
                  <c:v>0.95763980156112871</c:v>
                </c:pt>
                <c:pt idx="8546">
                  <c:v>0.95765024627108086</c:v>
                </c:pt>
                <c:pt idx="8547">
                  <c:v>0.95766068895073542</c:v>
                </c:pt>
                <c:pt idx="8548">
                  <c:v>0.95767113041132501</c:v>
                </c:pt>
                <c:pt idx="8549">
                  <c:v>0.95768157060952408</c:v>
                </c:pt>
                <c:pt idx="8550">
                  <c:v>0.95769200951059175</c:v>
                </c:pt>
                <c:pt idx="8551">
                  <c:v>0.95770244641520164</c:v>
                </c:pt>
                <c:pt idx="8552">
                  <c:v>0.95771288300399493</c:v>
                </c:pt>
                <c:pt idx="8553">
                  <c:v>0.95772331901619079</c:v>
                </c:pt>
                <c:pt idx="8554">
                  <c:v>0.95773375470262856</c:v>
                </c:pt>
                <c:pt idx="8555">
                  <c:v>0.95774419029884283</c:v>
                </c:pt>
                <c:pt idx="8556">
                  <c:v>0.95775462218503482</c:v>
                </c:pt>
                <c:pt idx="8557">
                  <c:v>0.95776505335972484</c:v>
                </c:pt>
                <c:pt idx="8558">
                  <c:v>0.95777548380575994</c:v>
                </c:pt>
                <c:pt idx="8559">
                  <c:v>0.95778591227340537</c:v>
                </c:pt>
                <c:pt idx="8560">
                  <c:v>0.95779634033497585</c:v>
                </c:pt>
                <c:pt idx="8561">
                  <c:v>0.9578067624861577</c:v>
                </c:pt>
                <c:pt idx="8562">
                  <c:v>0.95781718463733856</c:v>
                </c:pt>
                <c:pt idx="8563">
                  <c:v>0.95782760678852685</c:v>
                </c:pt>
                <c:pt idx="8564">
                  <c:v>0.95783802857876565</c:v>
                </c:pt>
                <c:pt idx="8565">
                  <c:v>0.95784844982759365</c:v>
                </c:pt>
                <c:pt idx="8566">
                  <c:v>0.95785887022370886</c:v>
                </c:pt>
                <c:pt idx="8567">
                  <c:v>0.95786928335138011</c:v>
                </c:pt>
                <c:pt idx="8568">
                  <c:v>0.95787969138077556</c:v>
                </c:pt>
                <c:pt idx="8569">
                  <c:v>0.95789009629705513</c:v>
                </c:pt>
                <c:pt idx="8570">
                  <c:v>0.9579004995891075</c:v>
                </c:pt>
                <c:pt idx="8571">
                  <c:v>0.9579109025202126</c:v>
                </c:pt>
                <c:pt idx="8572">
                  <c:v>0.95792130481967763</c:v>
                </c:pt>
                <c:pt idx="8573">
                  <c:v>0.95793170567538521</c:v>
                </c:pt>
                <c:pt idx="8574">
                  <c:v>0.95794210321990925</c:v>
                </c:pt>
                <c:pt idx="8575">
                  <c:v>0.9579524997443295</c:v>
                </c:pt>
                <c:pt idx="8576">
                  <c:v>0.95796289487010611</c:v>
                </c:pt>
                <c:pt idx="8577">
                  <c:v>0.95797328995076458</c:v>
                </c:pt>
                <c:pt idx="8578">
                  <c:v>0.95798368503142428</c:v>
                </c:pt>
                <c:pt idx="8579">
                  <c:v>0.9579940795706785</c:v>
                </c:pt>
                <c:pt idx="8580">
                  <c:v>0.95800447329781047</c:v>
                </c:pt>
                <c:pt idx="8581">
                  <c:v>0.95801486585188278</c:v>
                </c:pt>
                <c:pt idx="8582">
                  <c:v>0.95802525799990612</c:v>
                </c:pt>
                <c:pt idx="8583">
                  <c:v>0.95803564953702969</c:v>
                </c:pt>
                <c:pt idx="8584">
                  <c:v>0.95804604100828561</c:v>
                </c:pt>
                <c:pt idx="8585">
                  <c:v>0.95805643044925271</c:v>
                </c:pt>
                <c:pt idx="8586">
                  <c:v>0.9580668187622805</c:v>
                </c:pt>
                <c:pt idx="8587">
                  <c:v>0.95807720707530963</c:v>
                </c:pt>
                <c:pt idx="8588">
                  <c:v>0.95808759362875384</c:v>
                </c:pt>
                <c:pt idx="8589">
                  <c:v>0.95809798017768655</c:v>
                </c:pt>
                <c:pt idx="8590">
                  <c:v>0.95810836345334194</c:v>
                </c:pt>
                <c:pt idx="8591">
                  <c:v>0.9581187449987395</c:v>
                </c:pt>
                <c:pt idx="8592">
                  <c:v>0.95812912589895649</c:v>
                </c:pt>
                <c:pt idx="8593">
                  <c:v>0.95813950649689195</c:v>
                </c:pt>
                <c:pt idx="8594">
                  <c:v>0.95814988567361814</c:v>
                </c:pt>
                <c:pt idx="8595">
                  <c:v>0.95816026469242899</c:v>
                </c:pt>
                <c:pt idx="8596">
                  <c:v>0.95817064172607302</c:v>
                </c:pt>
                <c:pt idx="8597">
                  <c:v>0.95818101875971762</c:v>
                </c:pt>
                <c:pt idx="8598">
                  <c:v>0.9581913957933611</c:v>
                </c:pt>
                <c:pt idx="8599">
                  <c:v>0.95820176742418584</c:v>
                </c:pt>
                <c:pt idx="8600">
                  <c:v>0.95821213905499858</c:v>
                </c:pt>
                <c:pt idx="8601">
                  <c:v>0.95822250977218759</c:v>
                </c:pt>
                <c:pt idx="8602">
                  <c:v>0.9582328785493226</c:v>
                </c:pt>
                <c:pt idx="8603">
                  <c:v>0.95824323866389827</c:v>
                </c:pt>
                <c:pt idx="8604">
                  <c:v>0.95825359877845728</c:v>
                </c:pt>
                <c:pt idx="8605">
                  <c:v>0.95826395771996442</c:v>
                </c:pt>
                <c:pt idx="8606">
                  <c:v>0.95827431625542725</c:v>
                </c:pt>
                <c:pt idx="8607">
                  <c:v>0.95828467316664467</c:v>
                </c:pt>
                <c:pt idx="8608">
                  <c:v>0.9582950292206337</c:v>
                </c:pt>
                <c:pt idx="8609">
                  <c:v>0.95830538509415253</c:v>
                </c:pt>
                <c:pt idx="8610">
                  <c:v>0.95831573704244577</c:v>
                </c:pt>
                <c:pt idx="8611">
                  <c:v>0.95832608186216306</c:v>
                </c:pt>
                <c:pt idx="8612">
                  <c:v>0.95833642036543487</c:v>
                </c:pt>
                <c:pt idx="8613">
                  <c:v>0.95834675589094009</c:v>
                </c:pt>
                <c:pt idx="8614">
                  <c:v>0.95835709123598367</c:v>
                </c:pt>
                <c:pt idx="8615">
                  <c:v>0.95836742540796127</c:v>
                </c:pt>
                <c:pt idx="8616">
                  <c:v>0.95837775820792559</c:v>
                </c:pt>
                <c:pt idx="8617">
                  <c:v>0.95838808994356228</c:v>
                </c:pt>
                <c:pt idx="8618">
                  <c:v>0.95839841712232765</c:v>
                </c:pt>
                <c:pt idx="8619">
                  <c:v>0.95840874317315394</c:v>
                </c:pt>
                <c:pt idx="8620">
                  <c:v>0.95841906922398068</c:v>
                </c:pt>
                <c:pt idx="8621">
                  <c:v>0.95842939310014164</c:v>
                </c:pt>
                <c:pt idx="8622">
                  <c:v>0.95843971694020891</c:v>
                </c:pt>
                <c:pt idx="8623">
                  <c:v>0.9584500399230429</c:v>
                </c:pt>
                <c:pt idx="8624">
                  <c:v>0.95846035998857693</c:v>
                </c:pt>
                <c:pt idx="8625">
                  <c:v>0.95847067414642073</c:v>
                </c:pt>
                <c:pt idx="8626">
                  <c:v>0.95848098801551207</c:v>
                </c:pt>
                <c:pt idx="8627">
                  <c:v>0.95849129534256061</c:v>
                </c:pt>
                <c:pt idx="8628">
                  <c:v>0.95850160244402616</c:v>
                </c:pt>
                <c:pt idx="8629">
                  <c:v>0.9585119040411425</c:v>
                </c:pt>
                <c:pt idx="8630">
                  <c:v>0.95852220563239843</c:v>
                </c:pt>
                <c:pt idx="8631">
                  <c:v>0.95853250584440675</c:v>
                </c:pt>
                <c:pt idx="8632">
                  <c:v>0.95854279942189013</c:v>
                </c:pt>
                <c:pt idx="8633">
                  <c:v>0.95855309154432844</c:v>
                </c:pt>
                <c:pt idx="8634">
                  <c:v>0.95856338249371076</c:v>
                </c:pt>
                <c:pt idx="8635">
                  <c:v>0.95857366974345459</c:v>
                </c:pt>
                <c:pt idx="8636">
                  <c:v>0.95858395654202389</c:v>
                </c:pt>
                <c:pt idx="8637">
                  <c:v>0.95859424260834003</c:v>
                </c:pt>
                <c:pt idx="8638">
                  <c:v>0.9586045265915778</c:v>
                </c:pt>
                <c:pt idx="8639">
                  <c:v>0.95861480707368885</c:v>
                </c:pt>
                <c:pt idx="8640">
                  <c:v>0.95862508214169795</c:v>
                </c:pt>
                <c:pt idx="8641">
                  <c:v>0.9586353505774271</c:v>
                </c:pt>
                <c:pt idx="8642">
                  <c:v>0.95864561729869968</c:v>
                </c:pt>
                <c:pt idx="8643">
                  <c:v>0.95865588370413413</c:v>
                </c:pt>
                <c:pt idx="8644">
                  <c:v>0.95866614911698556</c:v>
                </c:pt>
                <c:pt idx="8645">
                  <c:v>0.95867641335679354</c:v>
                </c:pt>
                <c:pt idx="8646">
                  <c:v>0.95868667755372916</c:v>
                </c:pt>
                <c:pt idx="8647">
                  <c:v>0.9586969415228197</c:v>
                </c:pt>
                <c:pt idx="8648">
                  <c:v>0.95870720454445024</c:v>
                </c:pt>
                <c:pt idx="8649">
                  <c:v>0.95871746607719743</c:v>
                </c:pt>
                <c:pt idx="8650">
                  <c:v>0.95872772670759165</c:v>
                </c:pt>
                <c:pt idx="8651">
                  <c:v>0.95873798679657762</c:v>
                </c:pt>
                <c:pt idx="8652">
                  <c:v>0.95874824652463031</c:v>
                </c:pt>
                <c:pt idx="8653">
                  <c:v>0.9587585015153286</c:v>
                </c:pt>
                <c:pt idx="8654">
                  <c:v>0.95876875423210961</c:v>
                </c:pt>
                <c:pt idx="8655">
                  <c:v>0.95877900610971256</c:v>
                </c:pt>
                <c:pt idx="8656">
                  <c:v>0.95878925184003461</c:v>
                </c:pt>
                <c:pt idx="8657">
                  <c:v>0.95879949690489219</c:v>
                </c:pt>
                <c:pt idx="8658">
                  <c:v>0.95880974136064101</c:v>
                </c:pt>
                <c:pt idx="8659">
                  <c:v>0.95881998569548665</c:v>
                </c:pt>
                <c:pt idx="8660">
                  <c:v>0.95883022737652135</c:v>
                </c:pt>
                <c:pt idx="8661">
                  <c:v>0.95884046905754861</c:v>
                </c:pt>
                <c:pt idx="8662">
                  <c:v>0.95885070893388302</c:v>
                </c:pt>
                <c:pt idx="8663">
                  <c:v>0.95886094723109461</c:v>
                </c:pt>
                <c:pt idx="8664">
                  <c:v>0.95887118552831063</c:v>
                </c:pt>
                <c:pt idx="8665">
                  <c:v>0.95888142352775063</c:v>
                </c:pt>
                <c:pt idx="8666">
                  <c:v>0.95889165618528283</c:v>
                </c:pt>
                <c:pt idx="8667">
                  <c:v>0.95890188884279792</c:v>
                </c:pt>
                <c:pt idx="8668">
                  <c:v>0.9589121199663212</c:v>
                </c:pt>
                <c:pt idx="8669">
                  <c:v>0.95892235108985291</c:v>
                </c:pt>
                <c:pt idx="8670">
                  <c:v>0.95893257607739535</c:v>
                </c:pt>
                <c:pt idx="8671">
                  <c:v>0.95894279770368163</c:v>
                </c:pt>
                <c:pt idx="8672">
                  <c:v>0.95895301596871063</c:v>
                </c:pt>
                <c:pt idx="8673">
                  <c:v>0.95896323360209845</c:v>
                </c:pt>
                <c:pt idx="8674">
                  <c:v>0.95897344907028725</c:v>
                </c:pt>
                <c:pt idx="8675">
                  <c:v>0.95898366331985574</c:v>
                </c:pt>
                <c:pt idx="8676">
                  <c:v>0.95899387612566711</c:v>
                </c:pt>
                <c:pt idx="8677">
                  <c:v>0.95900408852541263</c:v>
                </c:pt>
                <c:pt idx="8678">
                  <c:v>0.95901429862416765</c:v>
                </c:pt>
                <c:pt idx="8679">
                  <c:v>0.95902450836198194</c:v>
                </c:pt>
                <c:pt idx="8680">
                  <c:v>0.95903471767118686</c:v>
                </c:pt>
                <c:pt idx="8681">
                  <c:v>0.9590449265021368</c:v>
                </c:pt>
                <c:pt idx="8682">
                  <c:v>0.95905513389383923</c:v>
                </c:pt>
                <c:pt idx="8683">
                  <c:v>0.95906533970642349</c:v>
                </c:pt>
                <c:pt idx="8684">
                  <c:v>0.95907554529342565</c:v>
                </c:pt>
                <c:pt idx="8685">
                  <c:v>0.95908574958555304</c:v>
                </c:pt>
                <c:pt idx="8686">
                  <c:v>0.95909595336785736</c:v>
                </c:pt>
                <c:pt idx="8687">
                  <c:v>0.95910615218722328</c:v>
                </c:pt>
                <c:pt idx="8688">
                  <c:v>0.95911635055541855</c:v>
                </c:pt>
                <c:pt idx="8689">
                  <c:v>0.95912654711891221</c:v>
                </c:pt>
                <c:pt idx="8690">
                  <c:v>0.95913674142652849</c:v>
                </c:pt>
                <c:pt idx="8691">
                  <c:v>0.95914693573414589</c:v>
                </c:pt>
                <c:pt idx="8692">
                  <c:v>0.95915712913941198</c:v>
                </c:pt>
                <c:pt idx="8693">
                  <c:v>0.95916732221757595</c:v>
                </c:pt>
                <c:pt idx="8694">
                  <c:v>0.95917751431443365</c:v>
                </c:pt>
                <c:pt idx="8695">
                  <c:v>0.95918770636617756</c:v>
                </c:pt>
                <c:pt idx="8696">
                  <c:v>0.95919789471827765</c:v>
                </c:pt>
                <c:pt idx="8697">
                  <c:v>0.95920808248385392</c:v>
                </c:pt>
                <c:pt idx="8698">
                  <c:v>0.95921826912103336</c:v>
                </c:pt>
                <c:pt idx="8699">
                  <c:v>0.95922845440604565</c:v>
                </c:pt>
                <c:pt idx="8700">
                  <c:v>0.9592386373440468</c:v>
                </c:pt>
                <c:pt idx="8701">
                  <c:v>0.95924881134877382</c:v>
                </c:pt>
                <c:pt idx="8702">
                  <c:v>0.95925898251108765</c:v>
                </c:pt>
                <c:pt idx="8703">
                  <c:v>0.95926915302687465</c:v>
                </c:pt>
                <c:pt idx="8704">
                  <c:v>0.95927932316051756</c:v>
                </c:pt>
                <c:pt idx="8705">
                  <c:v>0.9592894924730212</c:v>
                </c:pt>
                <c:pt idx="8706">
                  <c:v>0.95929966155992763</c:v>
                </c:pt>
                <c:pt idx="8707">
                  <c:v>0.95930982987984281</c:v>
                </c:pt>
                <c:pt idx="8708">
                  <c:v>0.95931999057489903</c:v>
                </c:pt>
                <c:pt idx="8709">
                  <c:v>0.95933015104435759</c:v>
                </c:pt>
                <c:pt idx="8710">
                  <c:v>0.95934031061147607</c:v>
                </c:pt>
                <c:pt idx="8711">
                  <c:v>0.95935046927623258</c:v>
                </c:pt>
                <c:pt idx="8712">
                  <c:v>0.9593606264069986</c:v>
                </c:pt>
                <c:pt idx="8713">
                  <c:v>0.9593707819135332</c:v>
                </c:pt>
                <c:pt idx="8714">
                  <c:v>0.95938093335949415</c:v>
                </c:pt>
                <c:pt idx="8715">
                  <c:v>0.95939108435427423</c:v>
                </c:pt>
                <c:pt idx="8716">
                  <c:v>0.95940123462717686</c:v>
                </c:pt>
                <c:pt idx="8717">
                  <c:v>0.95941138444889495</c:v>
                </c:pt>
                <c:pt idx="8718">
                  <c:v>0.95942153129286223</c:v>
                </c:pt>
                <c:pt idx="8719">
                  <c:v>0.95943167606142365</c:v>
                </c:pt>
                <c:pt idx="8720">
                  <c:v>0.95944181582193666</c:v>
                </c:pt>
                <c:pt idx="8721">
                  <c:v>0.95945195531174532</c:v>
                </c:pt>
                <c:pt idx="8722">
                  <c:v>0.95946209398041449</c:v>
                </c:pt>
                <c:pt idx="8723">
                  <c:v>0.95947223127074344</c:v>
                </c:pt>
                <c:pt idx="8724">
                  <c:v>0.95948236692555766</c:v>
                </c:pt>
                <c:pt idx="8725">
                  <c:v>0.95949250032450262</c:v>
                </c:pt>
                <c:pt idx="8726">
                  <c:v>0.95950263315857887</c:v>
                </c:pt>
                <c:pt idx="8727">
                  <c:v>0.9595127656551582</c:v>
                </c:pt>
                <c:pt idx="8728">
                  <c:v>0.95952289652752165</c:v>
                </c:pt>
                <c:pt idx="8729">
                  <c:v>0.95953302712917565</c:v>
                </c:pt>
                <c:pt idx="8730">
                  <c:v>0.95954315466283635</c:v>
                </c:pt>
                <c:pt idx="8731">
                  <c:v>0.9595532813843819</c:v>
                </c:pt>
                <c:pt idx="8732">
                  <c:v>0.95956340801569229</c:v>
                </c:pt>
                <c:pt idx="8733">
                  <c:v>0.95957353392512212</c:v>
                </c:pt>
                <c:pt idx="8734">
                  <c:v>0.95958365947361168</c:v>
                </c:pt>
                <c:pt idx="8735">
                  <c:v>0.95959378226993153</c:v>
                </c:pt>
                <c:pt idx="8736">
                  <c:v>0.95960390484066349</c:v>
                </c:pt>
                <c:pt idx="8737">
                  <c:v>0.95961402420805064</c:v>
                </c:pt>
                <c:pt idx="8738">
                  <c:v>0.95962414307914878</c:v>
                </c:pt>
                <c:pt idx="8739">
                  <c:v>0.95963426163441989</c:v>
                </c:pt>
                <c:pt idx="8740">
                  <c:v>0.95964437924221868</c:v>
                </c:pt>
                <c:pt idx="8741">
                  <c:v>0.95965449459415131</c:v>
                </c:pt>
                <c:pt idx="8742">
                  <c:v>0.95966460832183964</c:v>
                </c:pt>
                <c:pt idx="8743">
                  <c:v>0.95967472202697957</c:v>
                </c:pt>
                <c:pt idx="8744">
                  <c:v>0.95968483562383711</c:v>
                </c:pt>
                <c:pt idx="8745">
                  <c:v>0.95969494871988315</c:v>
                </c:pt>
                <c:pt idx="8746">
                  <c:v>0.9597050550483025</c:v>
                </c:pt>
                <c:pt idx="8747">
                  <c:v>0.95971515263925677</c:v>
                </c:pt>
                <c:pt idx="8748">
                  <c:v>0.95972524994416464</c:v>
                </c:pt>
                <c:pt idx="8749">
                  <c:v>0.95973534136574812</c:v>
                </c:pt>
                <c:pt idx="8750">
                  <c:v>0.9597454323542135</c:v>
                </c:pt>
                <c:pt idx="8751">
                  <c:v>0.95975552289148913</c:v>
                </c:pt>
                <c:pt idx="8752">
                  <c:v>0.95976561297759677</c:v>
                </c:pt>
                <c:pt idx="8753">
                  <c:v>0.95977570125899758</c:v>
                </c:pt>
                <c:pt idx="8754">
                  <c:v>0.95978578841245787</c:v>
                </c:pt>
                <c:pt idx="8755">
                  <c:v>0.95979587552532386</c:v>
                </c:pt>
                <c:pt idx="8756">
                  <c:v>0.95980596153099262</c:v>
                </c:pt>
                <c:pt idx="8757">
                  <c:v>0.95981604611275739</c:v>
                </c:pt>
                <c:pt idx="8758">
                  <c:v>0.95982612988240656</c:v>
                </c:pt>
                <c:pt idx="8759">
                  <c:v>0.95983621094500471</c:v>
                </c:pt>
                <c:pt idx="8760">
                  <c:v>0.95984628785678872</c:v>
                </c:pt>
                <c:pt idx="8761">
                  <c:v>0.9598563612042873</c:v>
                </c:pt>
                <c:pt idx="8762">
                  <c:v>0.95986643261173465</c:v>
                </c:pt>
                <c:pt idx="8763">
                  <c:v>0.95987650392894108</c:v>
                </c:pt>
                <c:pt idx="8764">
                  <c:v>0.9598865747498575</c:v>
                </c:pt>
                <c:pt idx="8765">
                  <c:v>0.95989664506545769</c:v>
                </c:pt>
                <c:pt idx="8766">
                  <c:v>0.95990671529984661</c:v>
                </c:pt>
                <c:pt idx="8767">
                  <c:v>0.95991678496033428</c:v>
                </c:pt>
                <c:pt idx="8768">
                  <c:v>0.95992685384932364</c:v>
                </c:pt>
                <c:pt idx="8769">
                  <c:v>0.95993692083524396</c:v>
                </c:pt>
                <c:pt idx="8770">
                  <c:v>0.95994698398618372</c:v>
                </c:pt>
                <c:pt idx="8771">
                  <c:v>0.95995704688491179</c:v>
                </c:pt>
                <c:pt idx="8772">
                  <c:v>0.9599671080506752</c:v>
                </c:pt>
                <c:pt idx="8773">
                  <c:v>0.95997716646426889</c:v>
                </c:pt>
                <c:pt idx="8774">
                  <c:v>0.9599872222610456</c:v>
                </c:pt>
                <c:pt idx="8775">
                  <c:v>0.95999727803752255</c:v>
                </c:pt>
                <c:pt idx="8776">
                  <c:v>0.96000733126259563</c:v>
                </c:pt>
                <c:pt idx="8777">
                  <c:v>0.96001738390114066</c:v>
                </c:pt>
                <c:pt idx="8778">
                  <c:v>0.96002743461723494</c:v>
                </c:pt>
                <c:pt idx="8779">
                  <c:v>0.96003748436826131</c:v>
                </c:pt>
                <c:pt idx="8780">
                  <c:v>0.96004752902100599</c:v>
                </c:pt>
                <c:pt idx="8781">
                  <c:v>0.96005757311113493</c:v>
                </c:pt>
                <c:pt idx="8782">
                  <c:v>0.96006761645547933</c:v>
                </c:pt>
                <c:pt idx="8783">
                  <c:v>0.96007765781463561</c:v>
                </c:pt>
                <c:pt idx="8784">
                  <c:v>0.96008769608415512</c:v>
                </c:pt>
                <c:pt idx="8785">
                  <c:v>0.9600977318487407</c:v>
                </c:pt>
                <c:pt idx="8786">
                  <c:v>0.96010776721629609</c:v>
                </c:pt>
                <c:pt idx="8787">
                  <c:v>0.96011780135665459</c:v>
                </c:pt>
                <c:pt idx="8788">
                  <c:v>0.96012783098525922</c:v>
                </c:pt>
                <c:pt idx="8789">
                  <c:v>0.96013785677887986</c:v>
                </c:pt>
                <c:pt idx="8790">
                  <c:v>0.96014788162501885</c:v>
                </c:pt>
                <c:pt idx="8791">
                  <c:v>0.96015790295199654</c:v>
                </c:pt>
                <c:pt idx="8792">
                  <c:v>0.96016792405338669</c:v>
                </c:pt>
                <c:pt idx="8793">
                  <c:v>0.96017794087762987</c:v>
                </c:pt>
                <c:pt idx="8794">
                  <c:v>0.9601879577018817</c:v>
                </c:pt>
                <c:pt idx="8795">
                  <c:v>0.96019797448146271</c:v>
                </c:pt>
                <c:pt idx="8796">
                  <c:v>0.96020799057480988</c:v>
                </c:pt>
                <c:pt idx="8797">
                  <c:v>0.96021800666815438</c:v>
                </c:pt>
                <c:pt idx="8798">
                  <c:v>0.96022802276149666</c:v>
                </c:pt>
                <c:pt idx="8799">
                  <c:v>0.96023803885483661</c:v>
                </c:pt>
                <c:pt idx="8800">
                  <c:v>0.9602480549481871</c:v>
                </c:pt>
                <c:pt idx="8801">
                  <c:v>0.96025807013917885</c:v>
                </c:pt>
                <c:pt idx="8802">
                  <c:v>0.9602680825103187</c:v>
                </c:pt>
                <c:pt idx="8803">
                  <c:v>0.96027809034715272</c:v>
                </c:pt>
                <c:pt idx="8804">
                  <c:v>0.96028809218335465</c:v>
                </c:pt>
                <c:pt idx="8805">
                  <c:v>0.96029809257580312</c:v>
                </c:pt>
                <c:pt idx="8806">
                  <c:v>0.96030809292312214</c:v>
                </c:pt>
                <c:pt idx="8807">
                  <c:v>0.96031809241320765</c:v>
                </c:pt>
                <c:pt idx="8808">
                  <c:v>0.96032809185818313</c:v>
                </c:pt>
                <c:pt idx="8809">
                  <c:v>0.9603380910324455</c:v>
                </c:pt>
                <c:pt idx="8810">
                  <c:v>0.96034808952994932</c:v>
                </c:pt>
                <c:pt idx="8811">
                  <c:v>0.96035808238776088</c:v>
                </c:pt>
                <c:pt idx="8812">
                  <c:v>0.96036807443345673</c:v>
                </c:pt>
                <c:pt idx="8813">
                  <c:v>0.96037806616333354</c:v>
                </c:pt>
                <c:pt idx="8814">
                  <c:v>0.96038805518615067</c:v>
                </c:pt>
                <c:pt idx="8815">
                  <c:v>0.96039804366756165</c:v>
                </c:pt>
                <c:pt idx="8816">
                  <c:v>0.96040802664463265</c:v>
                </c:pt>
                <c:pt idx="8817">
                  <c:v>0.96041800885470441</c:v>
                </c:pt>
                <c:pt idx="8818">
                  <c:v>0.96042798677861096</c:v>
                </c:pt>
                <c:pt idx="8819">
                  <c:v>0.96043796287074557</c:v>
                </c:pt>
                <c:pt idx="8820">
                  <c:v>0.96044793650849469</c:v>
                </c:pt>
                <c:pt idx="8821">
                  <c:v>0.96045790897317063</c:v>
                </c:pt>
                <c:pt idx="8822">
                  <c:v>0.96046788062573951</c:v>
                </c:pt>
                <c:pt idx="8823">
                  <c:v>0.96047785169178468</c:v>
                </c:pt>
                <c:pt idx="8824">
                  <c:v>0.96048782261119414</c:v>
                </c:pt>
                <c:pt idx="8825">
                  <c:v>0.9604977930907026</c:v>
                </c:pt>
                <c:pt idx="8826">
                  <c:v>0.96050776099851531</c:v>
                </c:pt>
                <c:pt idx="8827">
                  <c:v>0.9605177265489373</c:v>
                </c:pt>
                <c:pt idx="8828">
                  <c:v>0.96052769202040744</c:v>
                </c:pt>
                <c:pt idx="8829">
                  <c:v>0.96053765735651764</c:v>
                </c:pt>
                <c:pt idx="8830">
                  <c:v>0.96054762201586763</c:v>
                </c:pt>
                <c:pt idx="8831">
                  <c:v>0.96055758541462999</c:v>
                </c:pt>
                <c:pt idx="8832">
                  <c:v>0.96056754743009709</c:v>
                </c:pt>
                <c:pt idx="8833">
                  <c:v>0.96057750938239539</c:v>
                </c:pt>
                <c:pt idx="8834">
                  <c:v>0.96058746641688264</c:v>
                </c:pt>
                <c:pt idx="8835">
                  <c:v>0.96059742329345765</c:v>
                </c:pt>
                <c:pt idx="8836">
                  <c:v>0.96060737954380604</c:v>
                </c:pt>
                <c:pt idx="8837">
                  <c:v>0.96061733536011462</c:v>
                </c:pt>
                <c:pt idx="8838">
                  <c:v>0.96062729081549203</c:v>
                </c:pt>
                <c:pt idx="8839">
                  <c:v>0.9606372427516926</c:v>
                </c:pt>
                <c:pt idx="8840">
                  <c:v>0.96064719297343526</c:v>
                </c:pt>
                <c:pt idx="8841">
                  <c:v>0.9606571417965255</c:v>
                </c:pt>
                <c:pt idx="8842">
                  <c:v>0.96066709025868446</c:v>
                </c:pt>
                <c:pt idx="8843">
                  <c:v>0.96067703867572274</c:v>
                </c:pt>
                <c:pt idx="8844">
                  <c:v>0.9606869856941106</c:v>
                </c:pt>
                <c:pt idx="8845">
                  <c:v>0.96069693271250789</c:v>
                </c:pt>
                <c:pt idx="8846">
                  <c:v>0.96070687973089763</c:v>
                </c:pt>
                <c:pt idx="8847">
                  <c:v>0.96071682415954363</c:v>
                </c:pt>
                <c:pt idx="8848">
                  <c:v>0.96072676851600225</c:v>
                </c:pt>
                <c:pt idx="8849">
                  <c:v>0.96073671084217172</c:v>
                </c:pt>
                <c:pt idx="8850">
                  <c:v>0.96074665113805613</c:v>
                </c:pt>
                <c:pt idx="8851">
                  <c:v>0.96075658913293216</c:v>
                </c:pt>
                <c:pt idx="8852">
                  <c:v>0.96076652563894449</c:v>
                </c:pt>
                <c:pt idx="8853">
                  <c:v>0.96077646182912912</c:v>
                </c:pt>
                <c:pt idx="8854">
                  <c:v>0.9607863967560224</c:v>
                </c:pt>
                <c:pt idx="8855">
                  <c:v>0.9607963283893356</c:v>
                </c:pt>
                <c:pt idx="8856">
                  <c:v>0.96080625817282961</c:v>
                </c:pt>
                <c:pt idx="8857">
                  <c:v>0.9608161852943885</c:v>
                </c:pt>
                <c:pt idx="8858">
                  <c:v>0.96082611115265659</c:v>
                </c:pt>
                <c:pt idx="8859">
                  <c:v>0.96083603601834322</c:v>
                </c:pt>
                <c:pt idx="8860">
                  <c:v>0.96084595966585384</c:v>
                </c:pt>
                <c:pt idx="8861">
                  <c:v>0.96085588302190061</c:v>
                </c:pt>
                <c:pt idx="8862">
                  <c:v>0.96086580436841784</c:v>
                </c:pt>
                <c:pt idx="8863">
                  <c:v>0.96087572463210991</c:v>
                </c:pt>
                <c:pt idx="8864">
                  <c:v>0.96088564427543688</c:v>
                </c:pt>
                <c:pt idx="8865">
                  <c:v>0.96089556291490064</c:v>
                </c:pt>
                <c:pt idx="8866">
                  <c:v>0.96090548002036125</c:v>
                </c:pt>
                <c:pt idx="8867">
                  <c:v>0.96091539487897382</c:v>
                </c:pt>
                <c:pt idx="8868">
                  <c:v>0.96092530720198455</c:v>
                </c:pt>
                <c:pt idx="8869">
                  <c:v>0.96093521726911924</c:v>
                </c:pt>
                <c:pt idx="8870">
                  <c:v>0.96094512526083464</c:v>
                </c:pt>
                <c:pt idx="8871">
                  <c:v>0.96095503307209296</c:v>
                </c:pt>
                <c:pt idx="8872">
                  <c:v>0.96096493975540209</c:v>
                </c:pt>
                <c:pt idx="8873">
                  <c:v>0.96097484513030862</c:v>
                </c:pt>
                <c:pt idx="8874">
                  <c:v>0.96098474942239343</c:v>
                </c:pt>
                <c:pt idx="8875">
                  <c:v>0.96099465294748743</c:v>
                </c:pt>
                <c:pt idx="8876">
                  <c:v>0.96100455624698411</c:v>
                </c:pt>
                <c:pt idx="8877">
                  <c:v>0.96101445877948499</c:v>
                </c:pt>
                <c:pt idx="8878">
                  <c:v>0.96102435937192843</c:v>
                </c:pt>
                <c:pt idx="8879">
                  <c:v>0.96103425590379765</c:v>
                </c:pt>
                <c:pt idx="8880">
                  <c:v>0.96104415184913794</c:v>
                </c:pt>
                <c:pt idx="8881">
                  <c:v>0.96105404494079461</c:v>
                </c:pt>
                <c:pt idx="8882">
                  <c:v>0.96106393772790388</c:v>
                </c:pt>
                <c:pt idx="8883">
                  <c:v>0.96107383042479355</c:v>
                </c:pt>
                <c:pt idx="8884">
                  <c:v>0.96108372199372538</c:v>
                </c:pt>
                <c:pt idx="8885">
                  <c:v>0.96109361175796348</c:v>
                </c:pt>
                <c:pt idx="8886">
                  <c:v>0.96110349789023997</c:v>
                </c:pt>
                <c:pt idx="8887">
                  <c:v>0.96111338345854702</c:v>
                </c:pt>
                <c:pt idx="8888">
                  <c:v>0.96112326902685419</c:v>
                </c:pt>
                <c:pt idx="8889">
                  <c:v>0.96113315260999355</c:v>
                </c:pt>
                <c:pt idx="8890">
                  <c:v>0.96114303348608054</c:v>
                </c:pt>
                <c:pt idx="8891">
                  <c:v>0.9611529142268036</c:v>
                </c:pt>
                <c:pt idx="8892">
                  <c:v>0.96116279243192859</c:v>
                </c:pt>
                <c:pt idx="8893">
                  <c:v>0.96117266590873551</c:v>
                </c:pt>
                <c:pt idx="8894">
                  <c:v>0.96118253636266759</c:v>
                </c:pt>
                <c:pt idx="8895">
                  <c:v>0.96119240650529336</c:v>
                </c:pt>
                <c:pt idx="8896">
                  <c:v>0.96120227614710563</c:v>
                </c:pt>
                <c:pt idx="8897">
                  <c:v>0.96121214340671546</c:v>
                </c:pt>
                <c:pt idx="8898">
                  <c:v>0.96122201007077857</c:v>
                </c:pt>
                <c:pt idx="8899">
                  <c:v>0.9612318700529261</c:v>
                </c:pt>
                <c:pt idx="8900">
                  <c:v>0.9612417288214159</c:v>
                </c:pt>
                <c:pt idx="8901">
                  <c:v>0.96125158749967365</c:v>
                </c:pt>
                <c:pt idx="8902">
                  <c:v>0.96126144568163241</c:v>
                </c:pt>
                <c:pt idx="8903">
                  <c:v>0.96127130205890021</c:v>
                </c:pt>
                <c:pt idx="8904">
                  <c:v>0.96128115599980613</c:v>
                </c:pt>
                <c:pt idx="8905">
                  <c:v>0.96129100759461295</c:v>
                </c:pt>
                <c:pt idx="8906">
                  <c:v>0.96130085702377144</c:v>
                </c:pt>
                <c:pt idx="8907">
                  <c:v>0.96131070446775457</c:v>
                </c:pt>
                <c:pt idx="8908">
                  <c:v>0.96132054911445541</c:v>
                </c:pt>
                <c:pt idx="8909">
                  <c:v>0.96133039258810493</c:v>
                </c:pt>
                <c:pt idx="8910">
                  <c:v>0.96134023452774864</c:v>
                </c:pt>
                <c:pt idx="8911">
                  <c:v>0.96135007434687725</c:v>
                </c:pt>
                <c:pt idx="8912">
                  <c:v>0.96135991168453672</c:v>
                </c:pt>
                <c:pt idx="8913">
                  <c:v>0.96136974730772451</c:v>
                </c:pt>
                <c:pt idx="8914">
                  <c:v>0.96137958108109889</c:v>
                </c:pt>
                <c:pt idx="8915">
                  <c:v>0.96138941444842163</c:v>
                </c:pt>
                <c:pt idx="8916">
                  <c:v>0.96139924663365728</c:v>
                </c:pt>
                <c:pt idx="8917">
                  <c:v>0.96140907778569684</c:v>
                </c:pt>
                <c:pt idx="8918">
                  <c:v>0.96141890315818956</c:v>
                </c:pt>
                <c:pt idx="8919">
                  <c:v>0.96142872542658764</c:v>
                </c:pt>
                <c:pt idx="8920">
                  <c:v>0.96143854498793013</c:v>
                </c:pt>
                <c:pt idx="8921">
                  <c:v>0.96144836157152902</c:v>
                </c:pt>
                <c:pt idx="8922">
                  <c:v>0.96145817463595329</c:v>
                </c:pt>
                <c:pt idx="8923">
                  <c:v>0.96146798770037756</c:v>
                </c:pt>
                <c:pt idx="8924">
                  <c:v>0.96147779805774958</c:v>
                </c:pt>
                <c:pt idx="8925">
                  <c:v>0.96148760733230054</c:v>
                </c:pt>
                <c:pt idx="8926">
                  <c:v>0.9614974091173405</c:v>
                </c:pt>
                <c:pt idx="8927">
                  <c:v>0.96150720864650363</c:v>
                </c:pt>
                <c:pt idx="8928">
                  <c:v>0.96151700276156149</c:v>
                </c:pt>
                <c:pt idx="8929">
                  <c:v>0.96152679592915158</c:v>
                </c:pt>
                <c:pt idx="8930">
                  <c:v>0.96153658869068448</c:v>
                </c:pt>
                <c:pt idx="8931">
                  <c:v>0.96154638091080558</c:v>
                </c:pt>
                <c:pt idx="8932">
                  <c:v>0.96155617209322486</c:v>
                </c:pt>
                <c:pt idx="8933">
                  <c:v>0.96156596259888516</c:v>
                </c:pt>
                <c:pt idx="8934">
                  <c:v>0.96157575233754189</c:v>
                </c:pt>
                <c:pt idx="8935">
                  <c:v>0.9615855338196857</c:v>
                </c:pt>
                <c:pt idx="8936">
                  <c:v>0.96159531298865764</c:v>
                </c:pt>
                <c:pt idx="8937">
                  <c:v>0.96160508589847804</c:v>
                </c:pt>
                <c:pt idx="8938">
                  <c:v>0.96161485488306364</c:v>
                </c:pt>
                <c:pt idx="8939">
                  <c:v>0.9616246205740816</c:v>
                </c:pt>
                <c:pt idx="8940">
                  <c:v>0.9616343858590245</c:v>
                </c:pt>
                <c:pt idx="8941">
                  <c:v>0.96164414807598464</c:v>
                </c:pt>
                <c:pt idx="8942">
                  <c:v>0.96165390790171423</c:v>
                </c:pt>
                <c:pt idx="8943">
                  <c:v>0.96166366694330163</c:v>
                </c:pt>
                <c:pt idx="8944">
                  <c:v>0.96167342523503563</c:v>
                </c:pt>
                <c:pt idx="8945">
                  <c:v>0.9616831834365337</c:v>
                </c:pt>
                <c:pt idx="8946">
                  <c:v>0.96169294010403583</c:v>
                </c:pt>
                <c:pt idx="8947">
                  <c:v>0.96170269372610462</c:v>
                </c:pt>
                <c:pt idx="8948">
                  <c:v>0.96171244263339584</c:v>
                </c:pt>
                <c:pt idx="8949">
                  <c:v>0.961722188021508</c:v>
                </c:pt>
                <c:pt idx="8950">
                  <c:v>0.9617319334096307</c:v>
                </c:pt>
                <c:pt idx="8951">
                  <c:v>0.96174167879774375</c:v>
                </c:pt>
                <c:pt idx="8952">
                  <c:v>0.96175142296769234</c:v>
                </c:pt>
                <c:pt idx="8953">
                  <c:v>0.96176116657501665</c:v>
                </c:pt>
                <c:pt idx="8954">
                  <c:v>0.96177090654903641</c:v>
                </c:pt>
                <c:pt idx="8955">
                  <c:v>0.96178064544022268</c:v>
                </c:pt>
                <c:pt idx="8956">
                  <c:v>0.96179038419606233</c:v>
                </c:pt>
                <c:pt idx="8957">
                  <c:v>0.96180012056067365</c:v>
                </c:pt>
                <c:pt idx="8958">
                  <c:v>0.96180985443254541</c:v>
                </c:pt>
                <c:pt idx="8959">
                  <c:v>0.96181958723286409</c:v>
                </c:pt>
                <c:pt idx="8960">
                  <c:v>0.96182931953690065</c:v>
                </c:pt>
                <c:pt idx="8961">
                  <c:v>0.96183905138975689</c:v>
                </c:pt>
                <c:pt idx="8962">
                  <c:v>0.96184878324260925</c:v>
                </c:pt>
                <c:pt idx="8963">
                  <c:v>0.96185851508193054</c:v>
                </c:pt>
                <c:pt idx="8964">
                  <c:v>0.96186824552486461</c:v>
                </c:pt>
                <c:pt idx="8965">
                  <c:v>0.96187797444508571</c:v>
                </c:pt>
                <c:pt idx="8966">
                  <c:v>0.96188769907913163</c:v>
                </c:pt>
                <c:pt idx="8967">
                  <c:v>0.96189742281083546</c:v>
                </c:pt>
                <c:pt idx="8968">
                  <c:v>0.96190714564018065</c:v>
                </c:pt>
                <c:pt idx="8969">
                  <c:v>0.96191686837929435</c:v>
                </c:pt>
                <c:pt idx="8970">
                  <c:v>0.96192659111840861</c:v>
                </c:pt>
                <c:pt idx="8971">
                  <c:v>0.96193631187234596</c:v>
                </c:pt>
                <c:pt idx="8972">
                  <c:v>0.96194603171491877</c:v>
                </c:pt>
                <c:pt idx="8973">
                  <c:v>0.96195575111533504</c:v>
                </c:pt>
                <c:pt idx="8974">
                  <c:v>0.96196546943293038</c:v>
                </c:pt>
                <c:pt idx="8975">
                  <c:v>0.96197518594582421</c:v>
                </c:pt>
                <c:pt idx="8976">
                  <c:v>0.96198489758602812</c:v>
                </c:pt>
                <c:pt idx="8977">
                  <c:v>0.96199460913599244</c:v>
                </c:pt>
                <c:pt idx="8978">
                  <c:v>0.96200431843008116</c:v>
                </c:pt>
                <c:pt idx="8979">
                  <c:v>0.96201402763392962</c:v>
                </c:pt>
                <c:pt idx="8980">
                  <c:v>0.96202373593543111</c:v>
                </c:pt>
                <c:pt idx="8981">
                  <c:v>0.96203344071776098</c:v>
                </c:pt>
                <c:pt idx="8982">
                  <c:v>0.96204314333445762</c:v>
                </c:pt>
                <c:pt idx="8983">
                  <c:v>0.96205284549997461</c:v>
                </c:pt>
                <c:pt idx="8984">
                  <c:v>0.9620625464021999</c:v>
                </c:pt>
                <c:pt idx="8985">
                  <c:v>0.96207224423643345</c:v>
                </c:pt>
                <c:pt idx="8986">
                  <c:v>0.96208193988246549</c:v>
                </c:pt>
                <c:pt idx="8987">
                  <c:v>0.9620916310393095</c:v>
                </c:pt>
                <c:pt idx="8988">
                  <c:v>0.96210132075238031</c:v>
                </c:pt>
                <c:pt idx="8989">
                  <c:v>0.962111007343327</c:v>
                </c:pt>
                <c:pt idx="8990">
                  <c:v>0.96212069380793697</c:v>
                </c:pt>
                <c:pt idx="8991">
                  <c:v>0.96213037941531754</c:v>
                </c:pt>
                <c:pt idx="8992">
                  <c:v>0.96214006362405879</c:v>
                </c:pt>
                <c:pt idx="8993">
                  <c:v>0.96214974765232164</c:v>
                </c:pt>
                <c:pt idx="8994">
                  <c:v>0.96215943077823762</c:v>
                </c:pt>
                <c:pt idx="8995">
                  <c:v>0.96216911241527936</c:v>
                </c:pt>
                <c:pt idx="8996">
                  <c:v>0.96217879292437825</c:v>
                </c:pt>
                <c:pt idx="8997">
                  <c:v>0.9621884722153029</c:v>
                </c:pt>
                <c:pt idx="8998">
                  <c:v>0.96219815106859075</c:v>
                </c:pt>
                <c:pt idx="8999">
                  <c:v>0.96220782990833376</c:v>
                </c:pt>
                <c:pt idx="9000">
                  <c:v>0.96221750874808376</c:v>
                </c:pt>
                <c:pt idx="9001">
                  <c:v>0.96222718650501282</c:v>
                </c:pt>
                <c:pt idx="9002">
                  <c:v>0.96223686421682431</c:v>
                </c:pt>
                <c:pt idx="9003">
                  <c:v>0.96224653741688693</c:v>
                </c:pt>
                <c:pt idx="9004">
                  <c:v>0.96225620994017669</c:v>
                </c:pt>
                <c:pt idx="9005">
                  <c:v>0.96226588164007665</c:v>
                </c:pt>
                <c:pt idx="9006">
                  <c:v>0.96227555238122864</c:v>
                </c:pt>
                <c:pt idx="9007">
                  <c:v>0.96228522220198265</c:v>
                </c:pt>
                <c:pt idx="9008">
                  <c:v>0.96229488854643064</c:v>
                </c:pt>
                <c:pt idx="9009">
                  <c:v>0.96230454730888093</c:v>
                </c:pt>
                <c:pt idx="9010">
                  <c:v>0.96231420246191868</c:v>
                </c:pt>
                <c:pt idx="9011">
                  <c:v>0.96232385761496164</c:v>
                </c:pt>
                <c:pt idx="9012">
                  <c:v>0.96233350442125531</c:v>
                </c:pt>
                <c:pt idx="9013">
                  <c:v>0.96234314603904114</c:v>
                </c:pt>
                <c:pt idx="9014">
                  <c:v>0.96235278752146958</c:v>
                </c:pt>
                <c:pt idx="9015">
                  <c:v>0.96236242264232597</c:v>
                </c:pt>
                <c:pt idx="9016">
                  <c:v>0.962372057492481</c:v>
                </c:pt>
                <c:pt idx="9017">
                  <c:v>0.96238168756016862</c:v>
                </c:pt>
                <c:pt idx="9018">
                  <c:v>0.96239131444392001</c:v>
                </c:pt>
                <c:pt idx="9019">
                  <c:v>0.96240094072173066</c:v>
                </c:pt>
                <c:pt idx="9020">
                  <c:v>0.96241056645814271</c:v>
                </c:pt>
                <c:pt idx="9021">
                  <c:v>0.96242018890097059</c:v>
                </c:pt>
                <c:pt idx="9022">
                  <c:v>0.96242981008502415</c:v>
                </c:pt>
                <c:pt idx="9023">
                  <c:v>0.96243943081338501</c:v>
                </c:pt>
                <c:pt idx="9024">
                  <c:v>0.96244905059428121</c:v>
                </c:pt>
                <c:pt idx="9025">
                  <c:v>0.96245866951793357</c:v>
                </c:pt>
                <c:pt idx="9026">
                  <c:v>0.96246828361401771</c:v>
                </c:pt>
                <c:pt idx="9027">
                  <c:v>0.96247789713485365</c:v>
                </c:pt>
                <c:pt idx="9028">
                  <c:v>0.9624875101300675</c:v>
                </c:pt>
                <c:pt idx="9029">
                  <c:v>0.96249712093257123</c:v>
                </c:pt>
                <c:pt idx="9030">
                  <c:v>0.9625067309680766</c:v>
                </c:pt>
                <c:pt idx="9031">
                  <c:v>0.96251634100358152</c:v>
                </c:pt>
                <c:pt idx="9032">
                  <c:v>0.96252595094885163</c:v>
                </c:pt>
                <c:pt idx="9033">
                  <c:v>0.96253556057829892</c:v>
                </c:pt>
                <c:pt idx="9034">
                  <c:v>0.96254517011751162</c:v>
                </c:pt>
                <c:pt idx="9035">
                  <c:v>0.96255477744596396</c:v>
                </c:pt>
                <c:pt idx="9036">
                  <c:v>0.96256438432323721</c:v>
                </c:pt>
                <c:pt idx="9037">
                  <c:v>0.9625739872752932</c:v>
                </c:pt>
                <c:pt idx="9038">
                  <c:v>0.96258358828728596</c:v>
                </c:pt>
                <c:pt idx="9039">
                  <c:v>0.96259318618617862</c:v>
                </c:pt>
                <c:pt idx="9040">
                  <c:v>0.96260278340830274</c:v>
                </c:pt>
                <c:pt idx="9041">
                  <c:v>0.96261237823919865</c:v>
                </c:pt>
                <c:pt idx="9042">
                  <c:v>0.96262197293474505</c:v>
                </c:pt>
                <c:pt idx="9043">
                  <c:v>0.96263156643466774</c:v>
                </c:pt>
                <c:pt idx="9044">
                  <c:v>0.962641158423166</c:v>
                </c:pt>
                <c:pt idx="9045">
                  <c:v>0.96265074960539765</c:v>
                </c:pt>
                <c:pt idx="9046">
                  <c:v>0.9626603394733636</c:v>
                </c:pt>
                <c:pt idx="9047">
                  <c:v>0.9626699286645708</c:v>
                </c:pt>
                <c:pt idx="9048">
                  <c:v>0.9626795173594872</c:v>
                </c:pt>
                <c:pt idx="9049">
                  <c:v>0.96268910483621239</c:v>
                </c:pt>
                <c:pt idx="9050">
                  <c:v>0.96269868444896611</c:v>
                </c:pt>
                <c:pt idx="9051">
                  <c:v>0.96270826290219536</c:v>
                </c:pt>
                <c:pt idx="9052">
                  <c:v>0.96271784081400913</c:v>
                </c:pt>
                <c:pt idx="9053">
                  <c:v>0.96272741439455234</c:v>
                </c:pt>
                <c:pt idx="9054">
                  <c:v>0.96273698716295841</c:v>
                </c:pt>
                <c:pt idx="9055">
                  <c:v>0.9627465597057947</c:v>
                </c:pt>
                <c:pt idx="9056">
                  <c:v>0.96275613213492961</c:v>
                </c:pt>
                <c:pt idx="9057">
                  <c:v>0.96276570377541015</c:v>
                </c:pt>
                <c:pt idx="9058">
                  <c:v>0.96277527320513989</c:v>
                </c:pt>
                <c:pt idx="9059">
                  <c:v>0.96278483857428176</c:v>
                </c:pt>
                <c:pt idx="9060">
                  <c:v>0.96279440371782965</c:v>
                </c:pt>
                <c:pt idx="9061">
                  <c:v>0.96280396846886263</c:v>
                </c:pt>
                <c:pt idx="9062">
                  <c:v>0.9628135330258939</c:v>
                </c:pt>
                <c:pt idx="9063">
                  <c:v>0.96282309731221161</c:v>
                </c:pt>
                <c:pt idx="9064">
                  <c:v>0.96283265934265649</c:v>
                </c:pt>
                <c:pt idx="9065">
                  <c:v>0.96284222101216155</c:v>
                </c:pt>
                <c:pt idx="9066">
                  <c:v>0.96285178263655347</c:v>
                </c:pt>
                <c:pt idx="9067">
                  <c:v>0.96286134331346784</c:v>
                </c:pt>
                <c:pt idx="9068">
                  <c:v>0.96287090335874626</c:v>
                </c:pt>
                <c:pt idx="9069">
                  <c:v>0.96288046159931362</c:v>
                </c:pt>
                <c:pt idx="9070">
                  <c:v>0.96289001749378467</c:v>
                </c:pt>
                <c:pt idx="9071">
                  <c:v>0.96289957280170968</c:v>
                </c:pt>
                <c:pt idx="9072">
                  <c:v>0.96290912779381665</c:v>
                </c:pt>
                <c:pt idx="9073">
                  <c:v>0.96291868143239778</c:v>
                </c:pt>
                <c:pt idx="9074">
                  <c:v>0.96292823417720264</c:v>
                </c:pt>
                <c:pt idx="9075">
                  <c:v>0.96293778649609763</c:v>
                </c:pt>
                <c:pt idx="9076">
                  <c:v>0.96294733697645363</c:v>
                </c:pt>
                <c:pt idx="9077">
                  <c:v>0.96295688524604939</c:v>
                </c:pt>
                <c:pt idx="9078">
                  <c:v>0.96296643279376493</c:v>
                </c:pt>
                <c:pt idx="9079">
                  <c:v>0.96297597966472226</c:v>
                </c:pt>
                <c:pt idx="9080">
                  <c:v>0.9629855253174967</c:v>
                </c:pt>
                <c:pt idx="9081">
                  <c:v>0.96299507060934186</c:v>
                </c:pt>
                <c:pt idx="9082">
                  <c:v>0.96300461296854234</c:v>
                </c:pt>
                <c:pt idx="9083">
                  <c:v>0.96301415532773249</c:v>
                </c:pt>
                <c:pt idx="9084">
                  <c:v>0.96302369719063863</c:v>
                </c:pt>
                <c:pt idx="9085">
                  <c:v>0.96303323830910992</c:v>
                </c:pt>
                <c:pt idx="9086">
                  <c:v>0.96304277931478144</c:v>
                </c:pt>
                <c:pt idx="9087">
                  <c:v>0.96305231869621888</c:v>
                </c:pt>
                <c:pt idx="9088">
                  <c:v>0.9630618580420176</c:v>
                </c:pt>
                <c:pt idx="9089">
                  <c:v>0.96307139643088113</c:v>
                </c:pt>
                <c:pt idx="9090">
                  <c:v>0.96308093438480002</c:v>
                </c:pt>
                <c:pt idx="9091">
                  <c:v>0.96309047042754337</c:v>
                </c:pt>
                <c:pt idx="9092">
                  <c:v>0.9631000043046406</c:v>
                </c:pt>
                <c:pt idx="9093">
                  <c:v>0.96310953673798083</c:v>
                </c:pt>
                <c:pt idx="9094">
                  <c:v>0.9631190667349746</c:v>
                </c:pt>
                <c:pt idx="9095">
                  <c:v>0.9631285950626185</c:v>
                </c:pt>
                <c:pt idx="9096">
                  <c:v>0.96313812253303399</c:v>
                </c:pt>
                <c:pt idx="9097">
                  <c:v>0.96314764846944945</c:v>
                </c:pt>
                <c:pt idx="9098">
                  <c:v>0.96315717364788966</c:v>
                </c:pt>
                <c:pt idx="9099">
                  <c:v>0.96316669719307568</c:v>
                </c:pt>
                <c:pt idx="9100">
                  <c:v>0.96317621401574383</c:v>
                </c:pt>
                <c:pt idx="9101">
                  <c:v>0.96318572814895986</c:v>
                </c:pt>
                <c:pt idx="9102">
                  <c:v>0.96319523815889474</c:v>
                </c:pt>
                <c:pt idx="9103">
                  <c:v>0.96320474442405279</c:v>
                </c:pt>
                <c:pt idx="9104">
                  <c:v>0.96321424982205706</c:v>
                </c:pt>
                <c:pt idx="9105">
                  <c:v>0.96322375314105591</c:v>
                </c:pt>
                <c:pt idx="9106">
                  <c:v>0.96323325546204952</c:v>
                </c:pt>
                <c:pt idx="9107">
                  <c:v>0.96324275631311929</c:v>
                </c:pt>
                <c:pt idx="9108">
                  <c:v>0.96325225355478072</c:v>
                </c:pt>
                <c:pt idx="9109">
                  <c:v>0.96326175071973619</c:v>
                </c:pt>
                <c:pt idx="9110">
                  <c:v>0.96327124304359424</c:v>
                </c:pt>
                <c:pt idx="9111">
                  <c:v>0.9632807333822635</c:v>
                </c:pt>
                <c:pt idx="9112">
                  <c:v>0.96329022248472684</c:v>
                </c:pt>
                <c:pt idx="9113">
                  <c:v>0.96329971124429004</c:v>
                </c:pt>
                <c:pt idx="9114">
                  <c:v>0.96330919946243887</c:v>
                </c:pt>
                <c:pt idx="9115">
                  <c:v>0.96331868709406454</c:v>
                </c:pt>
                <c:pt idx="9116">
                  <c:v>0.96332817403088422</c:v>
                </c:pt>
                <c:pt idx="9117">
                  <c:v>0.96333765967733398</c:v>
                </c:pt>
                <c:pt idx="9118">
                  <c:v>0.96334714342885164</c:v>
                </c:pt>
                <c:pt idx="9119">
                  <c:v>0.96335662487937468</c:v>
                </c:pt>
                <c:pt idx="9120">
                  <c:v>0.9633661062058243</c:v>
                </c:pt>
                <c:pt idx="9121">
                  <c:v>0.96337558494929509</c:v>
                </c:pt>
                <c:pt idx="9122">
                  <c:v>0.96338506244210764</c:v>
                </c:pt>
                <c:pt idx="9123">
                  <c:v>0.96339453956134702</c:v>
                </c:pt>
                <c:pt idx="9124">
                  <c:v>0.9634040142442396</c:v>
                </c:pt>
                <c:pt idx="9125">
                  <c:v>0.96341348892712741</c:v>
                </c:pt>
                <c:pt idx="9126">
                  <c:v>0.96342296361002422</c:v>
                </c:pt>
                <c:pt idx="9127">
                  <c:v>0.96343243829291658</c:v>
                </c:pt>
                <c:pt idx="9128">
                  <c:v>0.96344191297581405</c:v>
                </c:pt>
                <c:pt idx="9129">
                  <c:v>0.96345138765870164</c:v>
                </c:pt>
                <c:pt idx="9130">
                  <c:v>0.96346086234159789</c:v>
                </c:pt>
                <c:pt idx="9131">
                  <c:v>0.96347033702449092</c:v>
                </c:pt>
                <c:pt idx="9132">
                  <c:v>0.96347981166226093</c:v>
                </c:pt>
                <c:pt idx="9133">
                  <c:v>0.9634892845404518</c:v>
                </c:pt>
                <c:pt idx="9134">
                  <c:v>0.9634987570577026</c:v>
                </c:pt>
                <c:pt idx="9135">
                  <c:v>0.9635082283116615</c:v>
                </c:pt>
                <c:pt idx="9136">
                  <c:v>0.9635176993851513</c:v>
                </c:pt>
                <c:pt idx="9137">
                  <c:v>0.96352716905999658</c:v>
                </c:pt>
                <c:pt idx="9138">
                  <c:v>0.96353663721889826</c:v>
                </c:pt>
                <c:pt idx="9139">
                  <c:v>0.96354610360015902</c:v>
                </c:pt>
                <c:pt idx="9140">
                  <c:v>0.96355556965883393</c:v>
                </c:pt>
                <c:pt idx="9141">
                  <c:v>0.96356503474297028</c:v>
                </c:pt>
                <c:pt idx="9142">
                  <c:v>0.96357449679295148</c:v>
                </c:pt>
                <c:pt idx="9143">
                  <c:v>0.96358395848199352</c:v>
                </c:pt>
                <c:pt idx="9144">
                  <c:v>0.9635934180229897</c:v>
                </c:pt>
                <c:pt idx="9145">
                  <c:v>0.96360287756399232</c:v>
                </c:pt>
                <c:pt idx="9146">
                  <c:v>0.96361233419986214</c:v>
                </c:pt>
                <c:pt idx="9147">
                  <c:v>0.96362178889568562</c:v>
                </c:pt>
                <c:pt idx="9148">
                  <c:v>0.96363124192215954</c:v>
                </c:pt>
                <c:pt idx="9149">
                  <c:v>0.9636406949486388</c:v>
                </c:pt>
                <c:pt idx="9150">
                  <c:v>0.96365014707275753</c:v>
                </c:pt>
                <c:pt idx="9151">
                  <c:v>0.96365959919688615</c:v>
                </c:pt>
                <c:pt idx="9152">
                  <c:v>0.9636690475762496</c:v>
                </c:pt>
                <c:pt idx="9153">
                  <c:v>0.96367849591952803</c:v>
                </c:pt>
                <c:pt idx="9154">
                  <c:v>0.96368794353189724</c:v>
                </c:pt>
                <c:pt idx="9155">
                  <c:v>0.96369739114426278</c:v>
                </c:pt>
                <c:pt idx="9156">
                  <c:v>0.96370683528258716</c:v>
                </c:pt>
                <c:pt idx="9157">
                  <c:v>0.96371627748084765</c:v>
                </c:pt>
                <c:pt idx="9158">
                  <c:v>0.9637257183255965</c:v>
                </c:pt>
                <c:pt idx="9159">
                  <c:v>0.96373515632792162</c:v>
                </c:pt>
                <c:pt idx="9160">
                  <c:v>0.96374459410466773</c:v>
                </c:pt>
                <c:pt idx="9161">
                  <c:v>0.96375402736966065</c:v>
                </c:pt>
                <c:pt idx="9162">
                  <c:v>0.96376345945934172</c:v>
                </c:pt>
                <c:pt idx="9163">
                  <c:v>0.96377289088534379</c:v>
                </c:pt>
                <c:pt idx="9164">
                  <c:v>0.96378232135304942</c:v>
                </c:pt>
                <c:pt idx="9165">
                  <c:v>0.96379175118911609</c:v>
                </c:pt>
                <c:pt idx="9166">
                  <c:v>0.96380117985211344</c:v>
                </c:pt>
                <c:pt idx="9167">
                  <c:v>0.96381060616901026</c:v>
                </c:pt>
                <c:pt idx="9168">
                  <c:v>0.96382003095190161</c:v>
                </c:pt>
                <c:pt idx="9169">
                  <c:v>0.96382945438127798</c:v>
                </c:pt>
                <c:pt idx="9170">
                  <c:v>0.9638388769534143</c:v>
                </c:pt>
                <c:pt idx="9171">
                  <c:v>0.96384829749525935</c:v>
                </c:pt>
                <c:pt idx="9172">
                  <c:v>0.96385771803710263</c:v>
                </c:pt>
                <c:pt idx="9173">
                  <c:v>0.9638671379021867</c:v>
                </c:pt>
                <c:pt idx="9174">
                  <c:v>0.96387655767703562</c:v>
                </c:pt>
                <c:pt idx="9175">
                  <c:v>0.96388597722629765</c:v>
                </c:pt>
                <c:pt idx="9176">
                  <c:v>0.96389539451968809</c:v>
                </c:pt>
                <c:pt idx="9177">
                  <c:v>0.96390481145213036</c:v>
                </c:pt>
                <c:pt idx="9178">
                  <c:v>0.96391422748221922</c:v>
                </c:pt>
                <c:pt idx="9179">
                  <c:v>0.96392364351231274</c:v>
                </c:pt>
                <c:pt idx="9180">
                  <c:v>0.9639330590912305</c:v>
                </c:pt>
                <c:pt idx="9181">
                  <c:v>0.96394247318127468</c:v>
                </c:pt>
                <c:pt idx="9182">
                  <c:v>0.9639518870908439</c:v>
                </c:pt>
                <c:pt idx="9183">
                  <c:v>0.96396129838360012</c:v>
                </c:pt>
                <c:pt idx="9184">
                  <c:v>0.96397070539018248</c:v>
                </c:pt>
                <c:pt idx="9185">
                  <c:v>0.96398011239676373</c:v>
                </c:pt>
                <c:pt idx="9186">
                  <c:v>0.96398951850100323</c:v>
                </c:pt>
                <c:pt idx="9187">
                  <c:v>0.96399892280053689</c:v>
                </c:pt>
                <c:pt idx="9188">
                  <c:v>0.96400832642330825</c:v>
                </c:pt>
                <c:pt idx="9189">
                  <c:v>0.96401773000095659</c:v>
                </c:pt>
                <c:pt idx="9190">
                  <c:v>0.9640271330372</c:v>
                </c:pt>
                <c:pt idx="9191">
                  <c:v>0.96403653386268251</c:v>
                </c:pt>
                <c:pt idx="9192">
                  <c:v>0.96404593416210038</c:v>
                </c:pt>
                <c:pt idx="9193">
                  <c:v>0.96405533444616864</c:v>
                </c:pt>
                <c:pt idx="9194">
                  <c:v>0.96406473418792848</c:v>
                </c:pt>
                <c:pt idx="9195">
                  <c:v>0.96407413005048737</c:v>
                </c:pt>
                <c:pt idx="9196">
                  <c:v>0.96408352352180771</c:v>
                </c:pt>
                <c:pt idx="9197">
                  <c:v>0.96409291512978212</c:v>
                </c:pt>
                <c:pt idx="9198">
                  <c:v>0.9641023064354608</c:v>
                </c:pt>
                <c:pt idx="9199">
                  <c:v>0.9641116977411438</c:v>
                </c:pt>
                <c:pt idx="9200">
                  <c:v>0.96412108579836397</c:v>
                </c:pt>
                <c:pt idx="9201">
                  <c:v>0.96413047233286764</c:v>
                </c:pt>
                <c:pt idx="9202">
                  <c:v>0.96413985678068925</c:v>
                </c:pt>
                <c:pt idx="9203">
                  <c:v>0.96414924122850865</c:v>
                </c:pt>
                <c:pt idx="9204">
                  <c:v>0.96415862567631894</c:v>
                </c:pt>
                <c:pt idx="9205">
                  <c:v>0.96416800940135317</c:v>
                </c:pt>
                <c:pt idx="9206">
                  <c:v>0.96417738482565807</c:v>
                </c:pt>
                <c:pt idx="9207">
                  <c:v>0.96418676024997252</c:v>
                </c:pt>
                <c:pt idx="9208">
                  <c:v>0.96419613544869465</c:v>
                </c:pt>
                <c:pt idx="9209">
                  <c:v>0.9642055094292431</c:v>
                </c:pt>
                <c:pt idx="9210">
                  <c:v>0.96421488259767663</c:v>
                </c:pt>
                <c:pt idx="9211">
                  <c:v>0.96422425542141454</c:v>
                </c:pt>
                <c:pt idx="9212">
                  <c:v>0.9642336270540427</c:v>
                </c:pt>
                <c:pt idx="9213">
                  <c:v>0.9642429968386601</c:v>
                </c:pt>
                <c:pt idx="9214">
                  <c:v>0.96425236472833675</c:v>
                </c:pt>
                <c:pt idx="9215">
                  <c:v>0.96426173112914315</c:v>
                </c:pt>
                <c:pt idx="9216">
                  <c:v>0.9642710958606</c:v>
                </c:pt>
                <c:pt idx="9217">
                  <c:v>0.96428045964458831</c:v>
                </c:pt>
                <c:pt idx="9218">
                  <c:v>0.96428982338345381</c:v>
                </c:pt>
                <c:pt idx="9219">
                  <c:v>0.96429918680649362</c:v>
                </c:pt>
                <c:pt idx="9220">
                  <c:v>0.96430854991371551</c:v>
                </c:pt>
                <c:pt idx="9221">
                  <c:v>0.96431791180275828</c:v>
                </c:pt>
                <c:pt idx="9222">
                  <c:v>0.96432727369181725</c:v>
                </c:pt>
                <c:pt idx="9223">
                  <c:v>0.96433663558086091</c:v>
                </c:pt>
                <c:pt idx="9224">
                  <c:v>0.96434599696098733</c:v>
                </c:pt>
                <c:pt idx="9225">
                  <c:v>0.96435535803791628</c:v>
                </c:pt>
                <c:pt idx="9226">
                  <c:v>0.96436471810421609</c:v>
                </c:pt>
                <c:pt idx="9227">
                  <c:v>0.96437407660945484</c:v>
                </c:pt>
                <c:pt idx="9228">
                  <c:v>0.96438343416721406</c:v>
                </c:pt>
                <c:pt idx="9229">
                  <c:v>0.96439279154450874</c:v>
                </c:pt>
                <c:pt idx="9230">
                  <c:v>0.96440214441004957</c:v>
                </c:pt>
                <c:pt idx="9231">
                  <c:v>0.96441149501971368</c:v>
                </c:pt>
                <c:pt idx="9232">
                  <c:v>0.96442084189635258</c:v>
                </c:pt>
                <c:pt idx="9233">
                  <c:v>0.96443018235457489</c:v>
                </c:pt>
                <c:pt idx="9234">
                  <c:v>0.96443952168485025</c:v>
                </c:pt>
                <c:pt idx="9235">
                  <c:v>0.96444886101512983</c:v>
                </c:pt>
                <c:pt idx="9236">
                  <c:v>0.96445820034540963</c:v>
                </c:pt>
                <c:pt idx="9237">
                  <c:v>0.96446753877333757</c:v>
                </c:pt>
                <c:pt idx="9238">
                  <c:v>0.96447687485515532</c:v>
                </c:pt>
                <c:pt idx="9239">
                  <c:v>0.9644862084555077</c:v>
                </c:pt>
                <c:pt idx="9240">
                  <c:v>0.96449554110839175</c:v>
                </c:pt>
                <c:pt idx="9241">
                  <c:v>0.9645048736611197</c:v>
                </c:pt>
                <c:pt idx="9242">
                  <c:v>0.96451420396788701</c:v>
                </c:pt>
                <c:pt idx="9243">
                  <c:v>0.96452353427465909</c:v>
                </c:pt>
                <c:pt idx="9244">
                  <c:v>0.96453286458143117</c:v>
                </c:pt>
                <c:pt idx="9245">
                  <c:v>0.9645421939858525</c:v>
                </c:pt>
                <c:pt idx="9246">
                  <c:v>0.96455152206382222</c:v>
                </c:pt>
                <c:pt idx="9247">
                  <c:v>0.9645608500204178</c:v>
                </c:pt>
                <c:pt idx="9248">
                  <c:v>0.9645701778006075</c:v>
                </c:pt>
                <c:pt idx="9249">
                  <c:v>0.96457950512962243</c:v>
                </c:pt>
                <c:pt idx="9250">
                  <c:v>0.96458883051859146</c:v>
                </c:pt>
                <c:pt idx="9251">
                  <c:v>0.96459815405772442</c:v>
                </c:pt>
                <c:pt idx="9252">
                  <c:v>0.96460747637870115</c:v>
                </c:pt>
                <c:pt idx="9253">
                  <c:v>0.96461679784242649</c:v>
                </c:pt>
                <c:pt idx="9254">
                  <c:v>0.96462611768193063</c:v>
                </c:pt>
                <c:pt idx="9255">
                  <c:v>0.96463543670932395</c:v>
                </c:pt>
                <c:pt idx="9256">
                  <c:v>0.96464475348083756</c:v>
                </c:pt>
                <c:pt idx="9257">
                  <c:v>0.9646540699365177</c:v>
                </c:pt>
                <c:pt idx="9258">
                  <c:v>0.96466338354980063</c:v>
                </c:pt>
                <c:pt idx="9259">
                  <c:v>0.96467269637353514</c:v>
                </c:pt>
                <c:pt idx="9260">
                  <c:v>0.96468200863328801</c:v>
                </c:pt>
                <c:pt idx="9261">
                  <c:v>0.96469131426663246</c:v>
                </c:pt>
                <c:pt idx="9262">
                  <c:v>0.96470061826762388</c:v>
                </c:pt>
                <c:pt idx="9263">
                  <c:v>0.9647099215038778</c:v>
                </c:pt>
                <c:pt idx="9264">
                  <c:v>0.96471922058931048</c:v>
                </c:pt>
                <c:pt idx="9265">
                  <c:v>0.96472851931380876</c:v>
                </c:pt>
                <c:pt idx="9266">
                  <c:v>0.96473781758261457</c:v>
                </c:pt>
                <c:pt idx="9267">
                  <c:v>0.96474711572058303</c:v>
                </c:pt>
                <c:pt idx="9268">
                  <c:v>0.96475641354272745</c:v>
                </c:pt>
                <c:pt idx="9269">
                  <c:v>0.96476571005645961</c:v>
                </c:pt>
                <c:pt idx="9270">
                  <c:v>0.96477500584831932</c:v>
                </c:pt>
                <c:pt idx="9271">
                  <c:v>0.96478430069270305</c:v>
                </c:pt>
                <c:pt idx="9272">
                  <c:v>0.96479359549197363</c:v>
                </c:pt>
                <c:pt idx="9273">
                  <c:v>0.9648028883760037</c:v>
                </c:pt>
                <c:pt idx="9274">
                  <c:v>0.96481218055845652</c:v>
                </c:pt>
                <c:pt idx="9275">
                  <c:v>0.96482146786370826</c:v>
                </c:pt>
                <c:pt idx="9276">
                  <c:v>0.96483075305293819</c:v>
                </c:pt>
                <c:pt idx="9277">
                  <c:v>0.96484003824218112</c:v>
                </c:pt>
                <c:pt idx="9278">
                  <c:v>0.96484932334118056</c:v>
                </c:pt>
                <c:pt idx="9279">
                  <c:v>0.96485860841535764</c:v>
                </c:pt>
                <c:pt idx="9280">
                  <c:v>0.96486788984584948</c:v>
                </c:pt>
                <c:pt idx="9281">
                  <c:v>0.96487716939539181</c:v>
                </c:pt>
                <c:pt idx="9282">
                  <c:v>0.96488644798708878</c:v>
                </c:pt>
                <c:pt idx="9283">
                  <c:v>0.96489572454985584</c:v>
                </c:pt>
                <c:pt idx="9284">
                  <c:v>0.96490499620383008</c:v>
                </c:pt>
                <c:pt idx="9285">
                  <c:v>0.96491426515074441</c:v>
                </c:pt>
                <c:pt idx="9286">
                  <c:v>0.96492353369161132</c:v>
                </c:pt>
                <c:pt idx="9287">
                  <c:v>0.96493280164594253</c:v>
                </c:pt>
                <c:pt idx="9288">
                  <c:v>0.96494206797604654</c:v>
                </c:pt>
                <c:pt idx="9289">
                  <c:v>0.96495133385497911</c:v>
                </c:pt>
                <c:pt idx="9290">
                  <c:v>0.96496059734267392</c:v>
                </c:pt>
                <c:pt idx="9291">
                  <c:v>0.96496985997314344</c:v>
                </c:pt>
                <c:pt idx="9292">
                  <c:v>0.96497912170125089</c:v>
                </c:pt>
                <c:pt idx="9293">
                  <c:v>0.96498838161790046</c:v>
                </c:pt>
                <c:pt idx="9294">
                  <c:v>0.96499763928544202</c:v>
                </c:pt>
                <c:pt idx="9295">
                  <c:v>0.96500689686273866</c:v>
                </c:pt>
                <c:pt idx="9296">
                  <c:v>0.96501615272557373</c:v>
                </c:pt>
                <c:pt idx="9297">
                  <c:v>0.96502540737023956</c:v>
                </c:pt>
                <c:pt idx="9298">
                  <c:v>0.96503466178930919</c:v>
                </c:pt>
                <c:pt idx="9299">
                  <c:v>0.96504391471950868</c:v>
                </c:pt>
                <c:pt idx="9300">
                  <c:v>0.96505316741373481</c:v>
                </c:pt>
                <c:pt idx="9301">
                  <c:v>0.96506241921599167</c:v>
                </c:pt>
                <c:pt idx="9302">
                  <c:v>0.96507166975495728</c:v>
                </c:pt>
                <c:pt idx="9303">
                  <c:v>0.96508091922689365</c:v>
                </c:pt>
                <c:pt idx="9304">
                  <c:v>0.9650901683220976</c:v>
                </c:pt>
                <c:pt idx="9305">
                  <c:v>0.96509941741730876</c:v>
                </c:pt>
                <c:pt idx="9306">
                  <c:v>0.96510866651251126</c:v>
                </c:pt>
                <c:pt idx="9307">
                  <c:v>0.9651179138030096</c:v>
                </c:pt>
                <c:pt idx="9308">
                  <c:v>0.96512716050698444</c:v>
                </c:pt>
                <c:pt idx="9309">
                  <c:v>0.96513640554161051</c:v>
                </c:pt>
                <c:pt idx="9310">
                  <c:v>0.96514565035065381</c:v>
                </c:pt>
                <c:pt idx="9311">
                  <c:v>0.96515489493410389</c:v>
                </c:pt>
                <c:pt idx="9312">
                  <c:v>0.96516413807378965</c:v>
                </c:pt>
                <c:pt idx="9313">
                  <c:v>0.96517338103300843</c:v>
                </c:pt>
                <c:pt idx="9314">
                  <c:v>0.96518262263870636</c:v>
                </c:pt>
                <c:pt idx="9315">
                  <c:v>0.96519186137943613</c:v>
                </c:pt>
                <c:pt idx="9316">
                  <c:v>0.96520109748079175</c:v>
                </c:pt>
                <c:pt idx="9317">
                  <c:v>0.96521033006297052</c:v>
                </c:pt>
                <c:pt idx="9318">
                  <c:v>0.96521956142698251</c:v>
                </c:pt>
                <c:pt idx="9319">
                  <c:v>0.96522878345166452</c:v>
                </c:pt>
                <c:pt idx="9320">
                  <c:v>0.96523800457399977</c:v>
                </c:pt>
                <c:pt idx="9321">
                  <c:v>0.96524722461351298</c:v>
                </c:pt>
                <c:pt idx="9322">
                  <c:v>0.96525644461015481</c:v>
                </c:pt>
                <c:pt idx="9323">
                  <c:v>0.9652656622584399</c:v>
                </c:pt>
                <c:pt idx="9324">
                  <c:v>0.96527487783130961</c:v>
                </c:pt>
                <c:pt idx="9325">
                  <c:v>0.96528409083248401</c:v>
                </c:pt>
                <c:pt idx="9326">
                  <c:v>0.96529330022425541</c:v>
                </c:pt>
                <c:pt idx="9327">
                  <c:v>0.96530250695409203</c:v>
                </c:pt>
                <c:pt idx="9328">
                  <c:v>0.96531171327787513</c:v>
                </c:pt>
                <c:pt idx="9329">
                  <c:v>0.96532091775183071</c:v>
                </c:pt>
                <c:pt idx="9330">
                  <c:v>0.9653301217294975</c:v>
                </c:pt>
                <c:pt idx="9331">
                  <c:v>0.96533932503040143</c:v>
                </c:pt>
                <c:pt idx="9332">
                  <c:v>0.96534852300743579</c:v>
                </c:pt>
                <c:pt idx="9333">
                  <c:v>0.96535771913465118</c:v>
                </c:pt>
                <c:pt idx="9334">
                  <c:v>0.96536691408700559</c:v>
                </c:pt>
                <c:pt idx="9335">
                  <c:v>0.96537610903935756</c:v>
                </c:pt>
                <c:pt idx="9336">
                  <c:v>0.96538530074505657</c:v>
                </c:pt>
                <c:pt idx="9337">
                  <c:v>0.96539449020390444</c:v>
                </c:pt>
                <c:pt idx="9338">
                  <c:v>0.96540367820995898</c:v>
                </c:pt>
                <c:pt idx="9339">
                  <c:v>0.9654128659453074</c:v>
                </c:pt>
                <c:pt idx="9340">
                  <c:v>0.96542205368066569</c:v>
                </c:pt>
                <c:pt idx="9341">
                  <c:v>0.96543124141601899</c:v>
                </c:pt>
                <c:pt idx="9342">
                  <c:v>0.9654404255419694</c:v>
                </c:pt>
                <c:pt idx="9343">
                  <c:v>0.96544960948744962</c:v>
                </c:pt>
                <c:pt idx="9344">
                  <c:v>0.96545879314282401</c:v>
                </c:pt>
                <c:pt idx="9345">
                  <c:v>0.96546797230584525</c:v>
                </c:pt>
                <c:pt idx="9346">
                  <c:v>0.96547715101769049</c:v>
                </c:pt>
                <c:pt idx="9347">
                  <c:v>0.96548632890613695</c:v>
                </c:pt>
                <c:pt idx="9348">
                  <c:v>0.96549550644493165</c:v>
                </c:pt>
                <c:pt idx="9349">
                  <c:v>0.96550468372384468</c:v>
                </c:pt>
                <c:pt idx="9350">
                  <c:v>0.96551386031516617</c:v>
                </c:pt>
                <c:pt idx="9351">
                  <c:v>0.96552303668090433</c:v>
                </c:pt>
                <c:pt idx="9352">
                  <c:v>0.96553221088099217</c:v>
                </c:pt>
                <c:pt idx="9353">
                  <c:v>0.9655413841787337</c:v>
                </c:pt>
                <c:pt idx="9354">
                  <c:v>0.96555055576200455</c:v>
                </c:pt>
                <c:pt idx="9355">
                  <c:v>0.96555972590152206</c:v>
                </c:pt>
                <c:pt idx="9356">
                  <c:v>0.96556889595080053</c:v>
                </c:pt>
                <c:pt idx="9357">
                  <c:v>0.96557805778869121</c:v>
                </c:pt>
                <c:pt idx="9358">
                  <c:v>0.96558721845352313</c:v>
                </c:pt>
                <c:pt idx="9359">
                  <c:v>0.96559637799041054</c:v>
                </c:pt>
                <c:pt idx="9360">
                  <c:v>0.96560553725660381</c:v>
                </c:pt>
                <c:pt idx="9361">
                  <c:v>0.96561469611673134</c:v>
                </c:pt>
                <c:pt idx="9362">
                  <c:v>0.96562385497685665</c:v>
                </c:pt>
                <c:pt idx="9363">
                  <c:v>0.96563301383698574</c:v>
                </c:pt>
                <c:pt idx="9364">
                  <c:v>0.96564217030362964</c:v>
                </c:pt>
                <c:pt idx="9365">
                  <c:v>0.96565132465200565</c:v>
                </c:pt>
                <c:pt idx="9366">
                  <c:v>0.96566047719568415</c:v>
                </c:pt>
                <c:pt idx="9367">
                  <c:v>0.96566962793465183</c:v>
                </c:pt>
                <c:pt idx="9368">
                  <c:v>0.96567877777127364</c:v>
                </c:pt>
                <c:pt idx="9369">
                  <c:v>0.96568792760789957</c:v>
                </c:pt>
                <c:pt idx="9370">
                  <c:v>0.96569707667752747</c:v>
                </c:pt>
                <c:pt idx="9371">
                  <c:v>0.96570622552155494</c:v>
                </c:pt>
                <c:pt idx="9372">
                  <c:v>0.96571537434303634</c:v>
                </c:pt>
                <c:pt idx="9373">
                  <c:v>0.96572452260054686</c:v>
                </c:pt>
                <c:pt idx="9374">
                  <c:v>0.96573367018128564</c:v>
                </c:pt>
                <c:pt idx="9375">
                  <c:v>0.96574281595732869</c:v>
                </c:pt>
                <c:pt idx="9376">
                  <c:v>0.96575196128219665</c:v>
                </c:pt>
                <c:pt idx="9377">
                  <c:v>0.9657611047121275</c:v>
                </c:pt>
                <c:pt idx="9378">
                  <c:v>0.96577024528612065</c:v>
                </c:pt>
                <c:pt idx="9379">
                  <c:v>0.96577938528711782</c:v>
                </c:pt>
                <c:pt idx="9380">
                  <c:v>0.96578852158848316</c:v>
                </c:pt>
                <c:pt idx="9381">
                  <c:v>0.96579765788984451</c:v>
                </c:pt>
                <c:pt idx="9382">
                  <c:v>0.96580679419119964</c:v>
                </c:pt>
                <c:pt idx="9383">
                  <c:v>0.96581592751480716</c:v>
                </c:pt>
                <c:pt idx="9384">
                  <c:v>0.96582506070305285</c:v>
                </c:pt>
                <c:pt idx="9385">
                  <c:v>0.96583419339501064</c:v>
                </c:pt>
                <c:pt idx="9386">
                  <c:v>0.96584332352925473</c:v>
                </c:pt>
                <c:pt idx="9387">
                  <c:v>0.96585245347807125</c:v>
                </c:pt>
                <c:pt idx="9388">
                  <c:v>0.96586158310203052</c:v>
                </c:pt>
                <c:pt idx="9389">
                  <c:v>0.96587071242190836</c:v>
                </c:pt>
                <c:pt idx="9390">
                  <c:v>0.96587983518801124</c:v>
                </c:pt>
                <c:pt idx="9391">
                  <c:v>0.96588895750292669</c:v>
                </c:pt>
                <c:pt idx="9392">
                  <c:v>0.96589807801315575</c:v>
                </c:pt>
                <c:pt idx="9393">
                  <c:v>0.96590719739543363</c:v>
                </c:pt>
                <c:pt idx="9394">
                  <c:v>0.96591631537907363</c:v>
                </c:pt>
                <c:pt idx="9395">
                  <c:v>0.96592543106172324</c:v>
                </c:pt>
                <c:pt idx="9396">
                  <c:v>0.96593454539083878</c:v>
                </c:pt>
                <c:pt idx="9397">
                  <c:v>0.96594365952640904</c:v>
                </c:pt>
                <c:pt idx="9398">
                  <c:v>0.96595276875723535</c:v>
                </c:pt>
                <c:pt idx="9399">
                  <c:v>0.96596187392750554</c:v>
                </c:pt>
                <c:pt idx="9400">
                  <c:v>0.96597097693211964</c:v>
                </c:pt>
                <c:pt idx="9401">
                  <c:v>0.96598007834634403</c:v>
                </c:pt>
                <c:pt idx="9402">
                  <c:v>0.96598917891461478</c:v>
                </c:pt>
                <c:pt idx="9403">
                  <c:v>0.96599827725408782</c:v>
                </c:pt>
                <c:pt idx="9404">
                  <c:v>0.96600737408300863</c:v>
                </c:pt>
                <c:pt idx="9405">
                  <c:v>0.96601646977858502</c:v>
                </c:pt>
                <c:pt idx="9406">
                  <c:v>0.96602556547416163</c:v>
                </c:pt>
                <c:pt idx="9407">
                  <c:v>0.96603466116973835</c:v>
                </c:pt>
                <c:pt idx="9408">
                  <c:v>0.96604375591198144</c:v>
                </c:pt>
                <c:pt idx="9409">
                  <c:v>0.96605284944191627</c:v>
                </c:pt>
                <c:pt idx="9410">
                  <c:v>0.96606194238532361</c:v>
                </c:pt>
                <c:pt idx="9411">
                  <c:v>0.966071034471505</c:v>
                </c:pt>
                <c:pt idx="9412">
                  <c:v>0.96608012556508471</c:v>
                </c:pt>
                <c:pt idx="9413">
                  <c:v>0.96608921653234825</c:v>
                </c:pt>
                <c:pt idx="9414">
                  <c:v>0.96609830320441736</c:v>
                </c:pt>
                <c:pt idx="9415">
                  <c:v>0.96610738880448921</c:v>
                </c:pt>
                <c:pt idx="9416">
                  <c:v>0.96611647367185693</c:v>
                </c:pt>
                <c:pt idx="9417">
                  <c:v>0.96612555840388037</c:v>
                </c:pt>
                <c:pt idx="9418">
                  <c:v>0.96613464282006423</c:v>
                </c:pt>
                <c:pt idx="9419">
                  <c:v>0.96614372651438174</c:v>
                </c:pt>
                <c:pt idx="9420">
                  <c:v>0.96615281003724107</c:v>
                </c:pt>
                <c:pt idx="9421">
                  <c:v>0.96616189341348258</c:v>
                </c:pt>
                <c:pt idx="9422">
                  <c:v>0.96617097607008795</c:v>
                </c:pt>
                <c:pt idx="9423">
                  <c:v>0.96618005845598565</c:v>
                </c:pt>
                <c:pt idx="9424">
                  <c:v>0.96618913610455204</c:v>
                </c:pt>
                <c:pt idx="9425">
                  <c:v>0.96619821375311621</c:v>
                </c:pt>
                <c:pt idx="9426">
                  <c:v>0.96620728914579368</c:v>
                </c:pt>
                <c:pt idx="9427">
                  <c:v>0.96621636438101433</c:v>
                </c:pt>
                <c:pt idx="9428">
                  <c:v>0.96622543582095544</c:v>
                </c:pt>
                <c:pt idx="9429">
                  <c:v>0.96623450698341995</c:v>
                </c:pt>
                <c:pt idx="9430">
                  <c:v>0.96624357653790005</c:v>
                </c:pt>
                <c:pt idx="9431">
                  <c:v>0.96625264561412483</c:v>
                </c:pt>
                <c:pt idx="9432">
                  <c:v>0.96626171438581165</c:v>
                </c:pt>
                <c:pt idx="9433">
                  <c:v>0.966270783010865</c:v>
                </c:pt>
                <c:pt idx="9434">
                  <c:v>0.96627985055310794</c:v>
                </c:pt>
                <c:pt idx="9435">
                  <c:v>0.96628890866576611</c:v>
                </c:pt>
                <c:pt idx="9436">
                  <c:v>0.96629796650772881</c:v>
                </c:pt>
                <c:pt idx="9437">
                  <c:v>0.9663070227254601</c:v>
                </c:pt>
                <c:pt idx="9438">
                  <c:v>0.96631607738212466</c:v>
                </c:pt>
                <c:pt idx="9439">
                  <c:v>0.96632513116351382</c:v>
                </c:pt>
                <c:pt idx="9440">
                  <c:v>0.96633418453883535</c:v>
                </c:pt>
                <c:pt idx="9441">
                  <c:v>0.96634323589289661</c:v>
                </c:pt>
                <c:pt idx="9442">
                  <c:v>0.96635228719281552</c:v>
                </c:pt>
                <c:pt idx="9443">
                  <c:v>0.96636133488784426</c:v>
                </c:pt>
                <c:pt idx="9444">
                  <c:v>0.96637038176623846</c:v>
                </c:pt>
                <c:pt idx="9445">
                  <c:v>0.96637942738135563</c:v>
                </c:pt>
                <c:pt idx="9446">
                  <c:v>0.96638847150759033</c:v>
                </c:pt>
                <c:pt idx="9447">
                  <c:v>0.96639751554359021</c:v>
                </c:pt>
                <c:pt idx="9448">
                  <c:v>0.96640655800046449</c:v>
                </c:pt>
                <c:pt idx="9449">
                  <c:v>0.96641559907675056</c:v>
                </c:pt>
                <c:pt idx="9450">
                  <c:v>0.96642463914240362</c:v>
                </c:pt>
                <c:pt idx="9451">
                  <c:v>0.96643367889222931</c:v>
                </c:pt>
                <c:pt idx="9452">
                  <c:v>0.96644271390472269</c:v>
                </c:pt>
                <c:pt idx="9453">
                  <c:v>0.96645174891720675</c:v>
                </c:pt>
                <c:pt idx="9454">
                  <c:v>0.9664607825310555</c:v>
                </c:pt>
                <c:pt idx="9455">
                  <c:v>0.96646981506208063</c:v>
                </c:pt>
                <c:pt idx="9456">
                  <c:v>0.96647884651028804</c:v>
                </c:pt>
                <c:pt idx="9457">
                  <c:v>0.96648787750731091</c:v>
                </c:pt>
                <c:pt idx="9458">
                  <c:v>0.96649690850433878</c:v>
                </c:pt>
                <c:pt idx="9459">
                  <c:v>0.9665059392306613</c:v>
                </c:pt>
                <c:pt idx="9460">
                  <c:v>0.96651496878392307</c:v>
                </c:pt>
                <c:pt idx="9461">
                  <c:v>0.96652399621667062</c:v>
                </c:pt>
                <c:pt idx="9462">
                  <c:v>0.96653302239514505</c:v>
                </c:pt>
                <c:pt idx="9463">
                  <c:v>0.96654204740959215</c:v>
                </c:pt>
                <c:pt idx="9464">
                  <c:v>0.96655107199992452</c:v>
                </c:pt>
                <c:pt idx="9465">
                  <c:v>0.96656009640979634</c:v>
                </c:pt>
                <c:pt idx="9466">
                  <c:v>0.96656911991730443</c:v>
                </c:pt>
                <c:pt idx="9467">
                  <c:v>0.96657814342482562</c:v>
                </c:pt>
                <c:pt idx="9468">
                  <c:v>0.96658716693233626</c:v>
                </c:pt>
                <c:pt idx="9469">
                  <c:v>0.96659619043985834</c:v>
                </c:pt>
                <c:pt idx="9470">
                  <c:v>0.96660521394738175</c:v>
                </c:pt>
                <c:pt idx="9471">
                  <c:v>0.96661423745490016</c:v>
                </c:pt>
                <c:pt idx="9472">
                  <c:v>0.96662326096240803</c:v>
                </c:pt>
                <c:pt idx="9473">
                  <c:v>0.96663228446992466</c:v>
                </c:pt>
                <c:pt idx="9474">
                  <c:v>0.96664130797744163</c:v>
                </c:pt>
                <c:pt idx="9475">
                  <c:v>0.96665033148495771</c:v>
                </c:pt>
                <c:pt idx="9476">
                  <c:v>0.96665935499247846</c:v>
                </c:pt>
                <c:pt idx="9477">
                  <c:v>0.96666837849999165</c:v>
                </c:pt>
                <c:pt idx="9478">
                  <c:v>0.96667740200751295</c:v>
                </c:pt>
                <c:pt idx="9479">
                  <c:v>0.96668642551502393</c:v>
                </c:pt>
                <c:pt idx="9480">
                  <c:v>0.96669544902254478</c:v>
                </c:pt>
                <c:pt idx="9481">
                  <c:v>0.96670447253006386</c:v>
                </c:pt>
                <c:pt idx="9482">
                  <c:v>0.96671349603757906</c:v>
                </c:pt>
                <c:pt idx="9483">
                  <c:v>0.96672251954509503</c:v>
                </c:pt>
                <c:pt idx="9484">
                  <c:v>0.9667315427539287</c:v>
                </c:pt>
                <c:pt idx="9485">
                  <c:v>0.96674056594562241</c:v>
                </c:pt>
                <c:pt idx="9486">
                  <c:v>0.96674958846055803</c:v>
                </c:pt>
                <c:pt idx="9487">
                  <c:v>0.96675861079501801</c:v>
                </c:pt>
                <c:pt idx="9488">
                  <c:v>0.96676763285876965</c:v>
                </c:pt>
                <c:pt idx="9489">
                  <c:v>0.96677665456159256</c:v>
                </c:pt>
                <c:pt idx="9490">
                  <c:v>0.96678567549289496</c:v>
                </c:pt>
                <c:pt idx="9491">
                  <c:v>0.96679469602265278</c:v>
                </c:pt>
                <c:pt idx="9492">
                  <c:v>0.96680371217601113</c:v>
                </c:pt>
                <c:pt idx="9493">
                  <c:v>0.96681272666001561</c:v>
                </c:pt>
                <c:pt idx="9494">
                  <c:v>0.96682174082820171</c:v>
                </c:pt>
                <c:pt idx="9495">
                  <c:v>0.9668307525600458</c:v>
                </c:pt>
                <c:pt idx="9496">
                  <c:v>0.96683976162994545</c:v>
                </c:pt>
                <c:pt idx="9497">
                  <c:v>0.96684877069985675</c:v>
                </c:pt>
                <c:pt idx="9498">
                  <c:v>0.96685777881867674</c:v>
                </c:pt>
                <c:pt idx="9499">
                  <c:v>0.96686678689599548</c:v>
                </c:pt>
                <c:pt idx="9500">
                  <c:v>0.96687579293896464</c:v>
                </c:pt>
                <c:pt idx="9501">
                  <c:v>0.96688479713707765</c:v>
                </c:pt>
                <c:pt idx="9502">
                  <c:v>0.96689379876258863</c:v>
                </c:pt>
                <c:pt idx="9503">
                  <c:v>0.96690280023244335</c:v>
                </c:pt>
                <c:pt idx="9504">
                  <c:v>0.96691179951184214</c:v>
                </c:pt>
                <c:pt idx="9505">
                  <c:v>0.96692079482089865</c:v>
                </c:pt>
                <c:pt idx="9506">
                  <c:v>0.96692978981413069</c:v>
                </c:pt>
                <c:pt idx="9507">
                  <c:v>0.96693878291242652</c:v>
                </c:pt>
                <c:pt idx="9508">
                  <c:v>0.9669477758663465</c:v>
                </c:pt>
                <c:pt idx="9509">
                  <c:v>0.96695676373100858</c:v>
                </c:pt>
                <c:pt idx="9510">
                  <c:v>0.96696574677711755</c:v>
                </c:pt>
                <c:pt idx="9511">
                  <c:v>0.96697472967885456</c:v>
                </c:pt>
                <c:pt idx="9512">
                  <c:v>0.96698371194893751</c:v>
                </c:pt>
                <c:pt idx="9513">
                  <c:v>0.96699269214362293</c:v>
                </c:pt>
                <c:pt idx="9514">
                  <c:v>0.96700167143594773</c:v>
                </c:pt>
                <c:pt idx="9515">
                  <c:v>0.96701064982592289</c:v>
                </c:pt>
                <c:pt idx="9516">
                  <c:v>0.9670196282159057</c:v>
                </c:pt>
                <c:pt idx="9517">
                  <c:v>0.96702860656077405</c:v>
                </c:pt>
                <c:pt idx="9518">
                  <c:v>0.96703758422886543</c:v>
                </c:pt>
                <c:pt idx="9519">
                  <c:v>0.96704656180672499</c:v>
                </c:pt>
                <c:pt idx="9520">
                  <c:v>0.96705553721895265</c:v>
                </c:pt>
                <c:pt idx="9521">
                  <c:v>0.96706451109717562</c:v>
                </c:pt>
                <c:pt idx="9522">
                  <c:v>0.96707347847215885</c:v>
                </c:pt>
                <c:pt idx="9523">
                  <c:v>0.96708244567298851</c:v>
                </c:pt>
                <c:pt idx="9524">
                  <c:v>0.96709141287382705</c:v>
                </c:pt>
                <c:pt idx="9525">
                  <c:v>0.96710037863089138</c:v>
                </c:pt>
                <c:pt idx="9526">
                  <c:v>0.9671093410041397</c:v>
                </c:pt>
                <c:pt idx="9527">
                  <c:v>0.9671183029713345</c:v>
                </c:pt>
                <c:pt idx="9528">
                  <c:v>0.96712726331430265</c:v>
                </c:pt>
                <c:pt idx="9529">
                  <c:v>0.96713622365726259</c:v>
                </c:pt>
                <c:pt idx="9530">
                  <c:v>0.96714518354905465</c:v>
                </c:pt>
                <c:pt idx="9531">
                  <c:v>0.96715413938026151</c:v>
                </c:pt>
                <c:pt idx="9532">
                  <c:v>0.9671630942640036</c:v>
                </c:pt>
                <c:pt idx="9533">
                  <c:v>0.96717204638655263</c:v>
                </c:pt>
                <c:pt idx="9534">
                  <c:v>0.96718099793159662</c:v>
                </c:pt>
                <c:pt idx="9535">
                  <c:v>0.96718994928714652</c:v>
                </c:pt>
                <c:pt idx="9536">
                  <c:v>0.96719889519250279</c:v>
                </c:pt>
                <c:pt idx="9537">
                  <c:v>0.96720783875173844</c:v>
                </c:pt>
                <c:pt idx="9538">
                  <c:v>0.96721678104768183</c:v>
                </c:pt>
                <c:pt idx="9539">
                  <c:v>0.96722572032076171</c:v>
                </c:pt>
                <c:pt idx="9540">
                  <c:v>0.96723465900730721</c:v>
                </c:pt>
                <c:pt idx="9541">
                  <c:v>0.9672435969719726</c:v>
                </c:pt>
                <c:pt idx="9542">
                  <c:v>0.9672525348464025</c:v>
                </c:pt>
                <c:pt idx="9543">
                  <c:v>0.96726147087101388</c:v>
                </c:pt>
                <c:pt idx="9544">
                  <c:v>0.96727040594815672</c:v>
                </c:pt>
                <c:pt idx="9545">
                  <c:v>0.96727933922060005</c:v>
                </c:pt>
                <c:pt idx="9546">
                  <c:v>0.96728827249304494</c:v>
                </c:pt>
                <c:pt idx="9547">
                  <c:v>0.96729720576548095</c:v>
                </c:pt>
                <c:pt idx="9548">
                  <c:v>0.9673061390379174</c:v>
                </c:pt>
                <c:pt idx="9549">
                  <c:v>0.96731507229683278</c:v>
                </c:pt>
                <c:pt idx="9550">
                  <c:v>0.96732400555573461</c:v>
                </c:pt>
                <c:pt idx="9551">
                  <c:v>0.96733293597404058</c:v>
                </c:pt>
                <c:pt idx="9552">
                  <c:v>0.96734186210032025</c:v>
                </c:pt>
                <c:pt idx="9553">
                  <c:v>0.96735078729671742</c:v>
                </c:pt>
                <c:pt idx="9554">
                  <c:v>0.96735970987630249</c:v>
                </c:pt>
                <c:pt idx="9555">
                  <c:v>0.96736863232053971</c:v>
                </c:pt>
                <c:pt idx="9556">
                  <c:v>0.96737755205771492</c:v>
                </c:pt>
                <c:pt idx="9557">
                  <c:v>0.96738647030601632</c:v>
                </c:pt>
                <c:pt idx="9558">
                  <c:v>0.96739538643379974</c:v>
                </c:pt>
                <c:pt idx="9559">
                  <c:v>0.9674043022908656</c:v>
                </c:pt>
                <c:pt idx="9560">
                  <c:v>0.96741321751629161</c:v>
                </c:pt>
                <c:pt idx="9561">
                  <c:v>0.96742213220030771</c:v>
                </c:pt>
                <c:pt idx="9562">
                  <c:v>0.9674310466997984</c:v>
                </c:pt>
                <c:pt idx="9563">
                  <c:v>0.9674399584511687</c:v>
                </c:pt>
                <c:pt idx="9564">
                  <c:v>0.96744887018224168</c:v>
                </c:pt>
                <c:pt idx="9565">
                  <c:v>0.96745778089590928</c:v>
                </c:pt>
                <c:pt idx="9566">
                  <c:v>0.9674666893537095</c:v>
                </c:pt>
                <c:pt idx="9567">
                  <c:v>0.96747559753673995</c:v>
                </c:pt>
                <c:pt idx="9568">
                  <c:v>0.96748450545763265</c:v>
                </c:pt>
                <c:pt idx="9569">
                  <c:v>0.96749341247167808</c:v>
                </c:pt>
                <c:pt idx="9570">
                  <c:v>0.96750231935035336</c:v>
                </c:pt>
                <c:pt idx="9571">
                  <c:v>0.96751122466932193</c:v>
                </c:pt>
                <c:pt idx="9572">
                  <c:v>0.96752012884094685</c:v>
                </c:pt>
                <c:pt idx="9573">
                  <c:v>0.96752902962876663</c:v>
                </c:pt>
                <c:pt idx="9574">
                  <c:v>0.96753792978492903</c:v>
                </c:pt>
                <c:pt idx="9575">
                  <c:v>0.96754682893949462</c:v>
                </c:pt>
                <c:pt idx="9576">
                  <c:v>0.96755572151591651</c:v>
                </c:pt>
                <c:pt idx="9577">
                  <c:v>0.96756461052805365</c:v>
                </c:pt>
                <c:pt idx="9578">
                  <c:v>0.96757349913413282</c:v>
                </c:pt>
                <c:pt idx="9579">
                  <c:v>0.96758238728903656</c:v>
                </c:pt>
                <c:pt idx="9580">
                  <c:v>0.96759127256770294</c:v>
                </c:pt>
                <c:pt idx="9581">
                  <c:v>0.96760015445126368</c:v>
                </c:pt>
                <c:pt idx="9582">
                  <c:v>0.96760903477828131</c:v>
                </c:pt>
                <c:pt idx="9583">
                  <c:v>0.9676179150376093</c:v>
                </c:pt>
                <c:pt idx="9584">
                  <c:v>0.96762679313130262</c:v>
                </c:pt>
                <c:pt idx="9585">
                  <c:v>0.96763567095429481</c:v>
                </c:pt>
                <c:pt idx="9586">
                  <c:v>0.96764454340829731</c:v>
                </c:pt>
                <c:pt idx="9587">
                  <c:v>0.96765340900442565</c:v>
                </c:pt>
                <c:pt idx="9588">
                  <c:v>0.96766227460056065</c:v>
                </c:pt>
                <c:pt idx="9589">
                  <c:v>0.96767113896499113</c:v>
                </c:pt>
                <c:pt idx="9590">
                  <c:v>0.96768000230750673</c:v>
                </c:pt>
                <c:pt idx="9591">
                  <c:v>0.96768886339188886</c:v>
                </c:pt>
                <c:pt idx="9592">
                  <c:v>0.96769772447626345</c:v>
                </c:pt>
                <c:pt idx="9593">
                  <c:v>0.96770658551552713</c:v>
                </c:pt>
                <c:pt idx="9594">
                  <c:v>0.96771544502079465</c:v>
                </c:pt>
                <c:pt idx="9595">
                  <c:v>0.96772430018485689</c:v>
                </c:pt>
                <c:pt idx="9596">
                  <c:v>0.9677331546820771</c:v>
                </c:pt>
                <c:pt idx="9597">
                  <c:v>0.96774200741971583</c:v>
                </c:pt>
                <c:pt idx="9598">
                  <c:v>0.96775085668330663</c:v>
                </c:pt>
                <c:pt idx="9599">
                  <c:v>0.96775970544833834</c:v>
                </c:pt>
                <c:pt idx="9600">
                  <c:v>0.96776855277186669</c:v>
                </c:pt>
                <c:pt idx="9601">
                  <c:v>0.96777739684693598</c:v>
                </c:pt>
                <c:pt idx="9602">
                  <c:v>0.96778624087688814</c:v>
                </c:pt>
                <c:pt idx="9603">
                  <c:v>0.96779508472636999</c:v>
                </c:pt>
                <c:pt idx="9604">
                  <c:v>0.96780392776373625</c:v>
                </c:pt>
                <c:pt idx="9605">
                  <c:v>0.96781276912182757</c:v>
                </c:pt>
                <c:pt idx="9606">
                  <c:v>0.96782160674509665</c:v>
                </c:pt>
                <c:pt idx="9607">
                  <c:v>0.96783044075894809</c:v>
                </c:pt>
                <c:pt idx="9608">
                  <c:v>0.96783927477280673</c:v>
                </c:pt>
                <c:pt idx="9609">
                  <c:v>0.9678481082723257</c:v>
                </c:pt>
                <c:pt idx="9610">
                  <c:v>0.96785694048148263</c:v>
                </c:pt>
                <c:pt idx="9611">
                  <c:v>0.9678657710664087</c:v>
                </c:pt>
                <c:pt idx="9612">
                  <c:v>0.96787460025269489</c:v>
                </c:pt>
                <c:pt idx="9613">
                  <c:v>0.96788342749891965</c:v>
                </c:pt>
                <c:pt idx="9614">
                  <c:v>0.96789225343674246</c:v>
                </c:pt>
                <c:pt idx="9615">
                  <c:v>0.96790107842709461</c:v>
                </c:pt>
                <c:pt idx="9616">
                  <c:v>0.96790990341744065</c:v>
                </c:pt>
                <c:pt idx="9617">
                  <c:v>0.96791872682867863</c:v>
                </c:pt>
                <c:pt idx="9618">
                  <c:v>0.96792754982257811</c:v>
                </c:pt>
                <c:pt idx="9619">
                  <c:v>0.96793637255434561</c:v>
                </c:pt>
                <c:pt idx="9620">
                  <c:v>0.96794519495043863</c:v>
                </c:pt>
                <c:pt idx="9621">
                  <c:v>0.96795401723374386</c:v>
                </c:pt>
                <c:pt idx="9622">
                  <c:v>0.96796283771233449</c:v>
                </c:pt>
                <c:pt idx="9623">
                  <c:v>0.96797165719835343</c:v>
                </c:pt>
                <c:pt idx="9624">
                  <c:v>0.96798047569177681</c:v>
                </c:pt>
                <c:pt idx="9625">
                  <c:v>0.96798929188420324</c:v>
                </c:pt>
                <c:pt idx="9626">
                  <c:v>0.96799810672311326</c:v>
                </c:pt>
                <c:pt idx="9627">
                  <c:v>0.96800692088524631</c:v>
                </c:pt>
                <c:pt idx="9628">
                  <c:v>0.96801572976864059</c:v>
                </c:pt>
                <c:pt idx="9629">
                  <c:v>0.96802453621568985</c:v>
                </c:pt>
                <c:pt idx="9630">
                  <c:v>0.96803333886337961</c:v>
                </c:pt>
                <c:pt idx="9631">
                  <c:v>0.9680421394000257</c:v>
                </c:pt>
                <c:pt idx="9632">
                  <c:v>0.96805093769703665</c:v>
                </c:pt>
                <c:pt idx="9633">
                  <c:v>0.96805973561686565</c:v>
                </c:pt>
                <c:pt idx="9634">
                  <c:v>0.96806853353669464</c:v>
                </c:pt>
                <c:pt idx="9635">
                  <c:v>0.96807733145652264</c:v>
                </c:pt>
                <c:pt idx="9636">
                  <c:v>0.96808612937634708</c:v>
                </c:pt>
                <c:pt idx="9637">
                  <c:v>0.96809492729618563</c:v>
                </c:pt>
                <c:pt idx="9638">
                  <c:v>0.96810372409934953</c:v>
                </c:pt>
                <c:pt idx="9639">
                  <c:v>0.96811252065662756</c:v>
                </c:pt>
                <c:pt idx="9640">
                  <c:v>0.96812131487681963</c:v>
                </c:pt>
                <c:pt idx="9641">
                  <c:v>0.96813010859169313</c:v>
                </c:pt>
                <c:pt idx="9642">
                  <c:v>0.96813889929271579</c:v>
                </c:pt>
                <c:pt idx="9643">
                  <c:v>0.96814768808978302</c:v>
                </c:pt>
                <c:pt idx="9644">
                  <c:v>0.96815647427904761</c:v>
                </c:pt>
                <c:pt idx="9645">
                  <c:v>0.96816525875384962</c:v>
                </c:pt>
                <c:pt idx="9646">
                  <c:v>0.96817404281447816</c:v>
                </c:pt>
                <c:pt idx="9647">
                  <c:v>0.96818282268728661</c:v>
                </c:pt>
                <c:pt idx="9648">
                  <c:v>0.96819160120658165</c:v>
                </c:pt>
                <c:pt idx="9649">
                  <c:v>0.96820037776595558</c:v>
                </c:pt>
                <c:pt idx="9650">
                  <c:v>0.96820915339772085</c:v>
                </c:pt>
                <c:pt idx="9651">
                  <c:v>0.96821792844295307</c:v>
                </c:pt>
                <c:pt idx="9652">
                  <c:v>0.96822670312725456</c:v>
                </c:pt>
                <c:pt idx="9653">
                  <c:v>0.96823547397656085</c:v>
                </c:pt>
                <c:pt idx="9654">
                  <c:v>0.9682442432918773</c:v>
                </c:pt>
                <c:pt idx="9655">
                  <c:v>0.96825301197553493</c:v>
                </c:pt>
                <c:pt idx="9656">
                  <c:v>0.96826177764986165</c:v>
                </c:pt>
                <c:pt idx="9657">
                  <c:v>0.96827054326553164</c:v>
                </c:pt>
                <c:pt idx="9658">
                  <c:v>0.96827930861050227</c:v>
                </c:pt>
                <c:pt idx="9659">
                  <c:v>0.96828807269217998</c:v>
                </c:pt>
                <c:pt idx="9660">
                  <c:v>0.96829683632267805</c:v>
                </c:pt>
                <c:pt idx="9661">
                  <c:v>0.96830559850941622</c:v>
                </c:pt>
                <c:pt idx="9662">
                  <c:v>0.96831436056079834</c:v>
                </c:pt>
                <c:pt idx="9663">
                  <c:v>0.96832312238660001</c:v>
                </c:pt>
                <c:pt idx="9664">
                  <c:v>0.96833188295813177</c:v>
                </c:pt>
                <c:pt idx="9665">
                  <c:v>0.96834064268145426</c:v>
                </c:pt>
                <c:pt idx="9666">
                  <c:v>0.96834939976990653</c:v>
                </c:pt>
                <c:pt idx="9667">
                  <c:v>0.96835815658765834</c:v>
                </c:pt>
                <c:pt idx="9668">
                  <c:v>0.96836691275075459</c:v>
                </c:pt>
                <c:pt idx="9669">
                  <c:v>0.96837566207900094</c:v>
                </c:pt>
                <c:pt idx="9670">
                  <c:v>0.96838440823998562</c:v>
                </c:pt>
                <c:pt idx="9671">
                  <c:v>0.96839315237971313</c:v>
                </c:pt>
                <c:pt idx="9672">
                  <c:v>0.96840189615850114</c:v>
                </c:pt>
                <c:pt idx="9673">
                  <c:v>0.9684106399372755</c:v>
                </c:pt>
                <c:pt idx="9674">
                  <c:v>0.96841938198354549</c:v>
                </c:pt>
                <c:pt idx="9675">
                  <c:v>0.96842812391251054</c:v>
                </c:pt>
                <c:pt idx="9676">
                  <c:v>0.96843686092365966</c:v>
                </c:pt>
                <c:pt idx="9677">
                  <c:v>0.96844559567893962</c:v>
                </c:pt>
                <c:pt idx="9678">
                  <c:v>0.96845433043421569</c:v>
                </c:pt>
                <c:pt idx="9679">
                  <c:v>0.96846306508978153</c:v>
                </c:pt>
                <c:pt idx="9680">
                  <c:v>0.96847179970970521</c:v>
                </c:pt>
                <c:pt idx="9681">
                  <c:v>0.96848053374310061</c:v>
                </c:pt>
                <c:pt idx="9682">
                  <c:v>0.96848926624250065</c:v>
                </c:pt>
                <c:pt idx="9683">
                  <c:v>0.96849799648602264</c:v>
                </c:pt>
                <c:pt idx="9684">
                  <c:v>0.9685067267295443</c:v>
                </c:pt>
                <c:pt idx="9685">
                  <c:v>0.96851545692794849</c:v>
                </c:pt>
                <c:pt idx="9686">
                  <c:v>0.96852418518629957</c:v>
                </c:pt>
                <c:pt idx="9687">
                  <c:v>0.96853291018490817</c:v>
                </c:pt>
                <c:pt idx="9688">
                  <c:v>0.96854163364275736</c:v>
                </c:pt>
                <c:pt idx="9689">
                  <c:v>0.96855035644188614</c:v>
                </c:pt>
                <c:pt idx="9690">
                  <c:v>0.9685590758571947</c:v>
                </c:pt>
                <c:pt idx="9691">
                  <c:v>0.96856779179845309</c:v>
                </c:pt>
                <c:pt idx="9692">
                  <c:v>0.9685765065215467</c:v>
                </c:pt>
                <c:pt idx="9693">
                  <c:v>0.9685852202069325</c:v>
                </c:pt>
                <c:pt idx="9694">
                  <c:v>0.96859393367801516</c:v>
                </c:pt>
                <c:pt idx="9695">
                  <c:v>0.96860264393220752</c:v>
                </c:pt>
                <c:pt idx="9696">
                  <c:v>0.96861135288025213</c:v>
                </c:pt>
                <c:pt idx="9697">
                  <c:v>0.96862006056501027</c:v>
                </c:pt>
                <c:pt idx="9698">
                  <c:v>0.96862876824975963</c:v>
                </c:pt>
                <c:pt idx="9699">
                  <c:v>0.96863747557358082</c:v>
                </c:pt>
                <c:pt idx="9700">
                  <c:v>0.96864617892704208</c:v>
                </c:pt>
                <c:pt idx="9701">
                  <c:v>0.96865487646035631</c:v>
                </c:pt>
                <c:pt idx="9702">
                  <c:v>0.96866357268524861</c:v>
                </c:pt>
                <c:pt idx="9703">
                  <c:v>0.96867226495018499</c:v>
                </c:pt>
                <c:pt idx="9704">
                  <c:v>0.9686809571596231</c:v>
                </c:pt>
                <c:pt idx="9705">
                  <c:v>0.96868964724854156</c:v>
                </c:pt>
                <c:pt idx="9706">
                  <c:v>0.96869833627719326</c:v>
                </c:pt>
                <c:pt idx="9707">
                  <c:v>0.96870702370416384</c:v>
                </c:pt>
                <c:pt idx="9708">
                  <c:v>0.96871571063485584</c:v>
                </c:pt>
                <c:pt idx="9709">
                  <c:v>0.96872439756554196</c:v>
                </c:pt>
                <c:pt idx="9710">
                  <c:v>0.96873308359387955</c:v>
                </c:pt>
                <c:pt idx="9711">
                  <c:v>0.96874176908530862</c:v>
                </c:pt>
                <c:pt idx="9712">
                  <c:v>0.96875045434664564</c:v>
                </c:pt>
                <c:pt idx="9713">
                  <c:v>0.96875913915681189</c:v>
                </c:pt>
                <c:pt idx="9714">
                  <c:v>0.96876782383161686</c:v>
                </c:pt>
                <c:pt idx="9715">
                  <c:v>0.96877650372396718</c:v>
                </c:pt>
                <c:pt idx="9716">
                  <c:v>0.96878518249740264</c:v>
                </c:pt>
                <c:pt idx="9717">
                  <c:v>0.96879386127039147</c:v>
                </c:pt>
                <c:pt idx="9718">
                  <c:v>0.96880253994456367</c:v>
                </c:pt>
                <c:pt idx="9719">
                  <c:v>0.96881121604704501</c:v>
                </c:pt>
                <c:pt idx="9720">
                  <c:v>0.96881989214952635</c:v>
                </c:pt>
                <c:pt idx="9721">
                  <c:v>0.96882856595009825</c:v>
                </c:pt>
                <c:pt idx="9722">
                  <c:v>0.96883723740547656</c:v>
                </c:pt>
                <c:pt idx="9723">
                  <c:v>0.96884590759529976</c:v>
                </c:pt>
                <c:pt idx="9724">
                  <c:v>0.96885457774225459</c:v>
                </c:pt>
                <c:pt idx="9725">
                  <c:v>0.96886324651313738</c:v>
                </c:pt>
                <c:pt idx="9726">
                  <c:v>0.96887191187763577</c:v>
                </c:pt>
                <c:pt idx="9727">
                  <c:v>0.96888057516673221</c:v>
                </c:pt>
                <c:pt idx="9728">
                  <c:v>0.96888923773394864</c:v>
                </c:pt>
                <c:pt idx="9729">
                  <c:v>0.96889790030116463</c:v>
                </c:pt>
                <c:pt idx="9730">
                  <c:v>0.96890656285935639</c:v>
                </c:pt>
                <c:pt idx="9731">
                  <c:v>0.9689152229451119</c:v>
                </c:pt>
                <c:pt idx="9732">
                  <c:v>0.9689238828752037</c:v>
                </c:pt>
                <c:pt idx="9733">
                  <c:v>0.96893253980272298</c:v>
                </c:pt>
                <c:pt idx="9734">
                  <c:v>0.96894119654978983</c:v>
                </c:pt>
                <c:pt idx="9735">
                  <c:v>0.96894985234937647</c:v>
                </c:pt>
                <c:pt idx="9736">
                  <c:v>0.96895850814895124</c:v>
                </c:pt>
                <c:pt idx="9737">
                  <c:v>0.96896716349736056</c:v>
                </c:pt>
                <c:pt idx="9738">
                  <c:v>0.96897581686060597</c:v>
                </c:pt>
                <c:pt idx="9739">
                  <c:v>0.96898446805820004</c:v>
                </c:pt>
                <c:pt idx="9740">
                  <c:v>0.96899311641339592</c:v>
                </c:pt>
                <c:pt idx="9741">
                  <c:v>0.96900176454299114</c:v>
                </c:pt>
                <c:pt idx="9742">
                  <c:v>0.96901041222142448</c:v>
                </c:pt>
                <c:pt idx="9743">
                  <c:v>0.96901905944867828</c:v>
                </c:pt>
                <c:pt idx="9744">
                  <c:v>0.96902770559310991</c:v>
                </c:pt>
                <c:pt idx="9745">
                  <c:v>0.96903635047424619</c:v>
                </c:pt>
                <c:pt idx="9746">
                  <c:v>0.96904499471923011</c:v>
                </c:pt>
                <c:pt idx="9747">
                  <c:v>0.96905363874314165</c:v>
                </c:pt>
                <c:pt idx="9748">
                  <c:v>0.96906228010511131</c:v>
                </c:pt>
                <c:pt idx="9749">
                  <c:v>0.9690709207000866</c:v>
                </c:pt>
                <c:pt idx="9750">
                  <c:v>0.96907956070853363</c:v>
                </c:pt>
                <c:pt idx="9751">
                  <c:v>0.96908820040115784</c:v>
                </c:pt>
                <c:pt idx="9752">
                  <c:v>0.96909683667613677</c:v>
                </c:pt>
                <c:pt idx="9753">
                  <c:v>0.96910547217282739</c:v>
                </c:pt>
                <c:pt idx="9754">
                  <c:v>0.96911410766951933</c:v>
                </c:pt>
                <c:pt idx="9755">
                  <c:v>0.96912274271503329</c:v>
                </c:pt>
                <c:pt idx="9756">
                  <c:v>0.96913137478279376</c:v>
                </c:pt>
                <c:pt idx="9757">
                  <c:v>0.9691400057677334</c:v>
                </c:pt>
                <c:pt idx="9758">
                  <c:v>0.96914863503821125</c:v>
                </c:pt>
                <c:pt idx="9759">
                  <c:v>0.96915726430868065</c:v>
                </c:pt>
                <c:pt idx="9760">
                  <c:v>0.96916589281215471</c:v>
                </c:pt>
                <c:pt idx="9761">
                  <c:v>0.96917452077421928</c:v>
                </c:pt>
                <c:pt idx="9762">
                  <c:v>0.96918314851069609</c:v>
                </c:pt>
                <c:pt idx="9763">
                  <c:v>0.96919177215050911</c:v>
                </c:pt>
                <c:pt idx="9764">
                  <c:v>0.96920039526423452</c:v>
                </c:pt>
                <c:pt idx="9765">
                  <c:v>0.96920901767684886</c:v>
                </c:pt>
                <c:pt idx="9766">
                  <c:v>0.96921763781101389</c:v>
                </c:pt>
                <c:pt idx="9767">
                  <c:v>0.96922625760680903</c:v>
                </c:pt>
                <c:pt idx="9768">
                  <c:v>0.96923487618442616</c:v>
                </c:pt>
                <c:pt idx="9769">
                  <c:v>0.96924349232569607</c:v>
                </c:pt>
                <c:pt idx="9770">
                  <c:v>0.96925210751272439</c:v>
                </c:pt>
                <c:pt idx="9771">
                  <c:v>0.96926072135299957</c:v>
                </c:pt>
                <c:pt idx="9772">
                  <c:v>0.96926933373823443</c:v>
                </c:pt>
                <c:pt idx="9773">
                  <c:v>0.96927794526082178</c:v>
                </c:pt>
                <c:pt idx="9774">
                  <c:v>0.96928655368699268</c:v>
                </c:pt>
                <c:pt idx="9775">
                  <c:v>0.9692951621131678</c:v>
                </c:pt>
                <c:pt idx="9776">
                  <c:v>0.9693037691406905</c:v>
                </c:pt>
                <c:pt idx="9777">
                  <c:v>0.9693123739574534</c:v>
                </c:pt>
                <c:pt idx="9778">
                  <c:v>0.96932097787187665</c:v>
                </c:pt>
                <c:pt idx="9779">
                  <c:v>0.96932958020717863</c:v>
                </c:pt>
                <c:pt idx="9780">
                  <c:v>0.96933818164013108</c:v>
                </c:pt>
                <c:pt idx="9781">
                  <c:v>0.96934678194514456</c:v>
                </c:pt>
                <c:pt idx="9782">
                  <c:v>0.9693553813478083</c:v>
                </c:pt>
                <c:pt idx="9783">
                  <c:v>0.96936398038953131</c:v>
                </c:pt>
                <c:pt idx="9784">
                  <c:v>0.96937257916054909</c:v>
                </c:pt>
                <c:pt idx="9785">
                  <c:v>0.96938117752551323</c:v>
                </c:pt>
                <c:pt idx="9786">
                  <c:v>0.96938977539418092</c:v>
                </c:pt>
                <c:pt idx="9787">
                  <c:v>0.96939837166568465</c:v>
                </c:pt>
                <c:pt idx="9788">
                  <c:v>0.96940696775220059</c:v>
                </c:pt>
                <c:pt idx="9789">
                  <c:v>0.96941556348906954</c:v>
                </c:pt>
                <c:pt idx="9790">
                  <c:v>0.96942415837997964</c:v>
                </c:pt>
                <c:pt idx="9791">
                  <c:v>0.96943275236853865</c:v>
                </c:pt>
                <c:pt idx="9792">
                  <c:v>0.96944134500357526</c:v>
                </c:pt>
                <c:pt idx="9793">
                  <c:v>0.9694499374130231</c:v>
                </c:pt>
                <c:pt idx="9794">
                  <c:v>0.96945852121674136</c:v>
                </c:pt>
                <c:pt idx="9795">
                  <c:v>0.96946710482826093</c:v>
                </c:pt>
                <c:pt idx="9796">
                  <c:v>0.96947568543992668</c:v>
                </c:pt>
                <c:pt idx="9797">
                  <c:v>0.9694842642689927</c:v>
                </c:pt>
                <c:pt idx="9798">
                  <c:v>0.96949283840583866</c:v>
                </c:pt>
                <c:pt idx="9799">
                  <c:v>0.96950141164032999</c:v>
                </c:pt>
                <c:pt idx="9800">
                  <c:v>0.96950998397246657</c:v>
                </c:pt>
                <c:pt idx="9801">
                  <c:v>0.9695185563046077</c:v>
                </c:pt>
                <c:pt idx="9802">
                  <c:v>0.96952712863674839</c:v>
                </c:pt>
                <c:pt idx="9803">
                  <c:v>0.9695356970382496</c:v>
                </c:pt>
                <c:pt idx="9804">
                  <c:v>0.96954426467817068</c:v>
                </c:pt>
                <c:pt idx="9805">
                  <c:v>0.96955283163229633</c:v>
                </c:pt>
                <c:pt idx="9806">
                  <c:v>0.96956139832474486</c:v>
                </c:pt>
                <c:pt idx="9807">
                  <c:v>0.96956996493598158</c:v>
                </c:pt>
                <c:pt idx="9808">
                  <c:v>0.96957853131260752</c:v>
                </c:pt>
                <c:pt idx="9809">
                  <c:v>0.96958709714782298</c:v>
                </c:pt>
                <c:pt idx="9810">
                  <c:v>0.96959565896758226</c:v>
                </c:pt>
                <c:pt idx="9811">
                  <c:v>0.96960422008575464</c:v>
                </c:pt>
                <c:pt idx="9812">
                  <c:v>0.96961277978498439</c:v>
                </c:pt>
                <c:pt idx="9813">
                  <c:v>0.96962133776975246</c:v>
                </c:pt>
                <c:pt idx="9814">
                  <c:v>0.96962989340841133</c:v>
                </c:pt>
                <c:pt idx="9815">
                  <c:v>0.96963844769353413</c:v>
                </c:pt>
                <c:pt idx="9816">
                  <c:v>0.96964700107630064</c:v>
                </c:pt>
                <c:pt idx="9817">
                  <c:v>0.96965555397542036</c:v>
                </c:pt>
                <c:pt idx="9818">
                  <c:v>0.96966410374878764</c:v>
                </c:pt>
                <c:pt idx="9819">
                  <c:v>0.96967265320634044</c:v>
                </c:pt>
                <c:pt idx="9820">
                  <c:v>0.9696812007238359</c:v>
                </c:pt>
                <c:pt idx="9821">
                  <c:v>0.96968974670733055</c:v>
                </c:pt>
                <c:pt idx="9822">
                  <c:v>0.96969829183360223</c:v>
                </c:pt>
                <c:pt idx="9823">
                  <c:v>0.96970683668916491</c:v>
                </c:pt>
                <c:pt idx="9824">
                  <c:v>0.96971537644643924</c:v>
                </c:pt>
                <c:pt idx="9825">
                  <c:v>0.96972391495847643</c:v>
                </c:pt>
                <c:pt idx="9826">
                  <c:v>0.96973245345245762</c:v>
                </c:pt>
                <c:pt idx="9827">
                  <c:v>0.96974099118847856</c:v>
                </c:pt>
                <c:pt idx="9828">
                  <c:v>0.96974952774240364</c:v>
                </c:pt>
                <c:pt idx="9829">
                  <c:v>0.96975806398051845</c:v>
                </c:pt>
                <c:pt idx="9830">
                  <c:v>0.9697665975115769</c:v>
                </c:pt>
                <c:pt idx="9831">
                  <c:v>0.96977512666623411</c:v>
                </c:pt>
                <c:pt idx="9832">
                  <c:v>0.96978365388083365</c:v>
                </c:pt>
                <c:pt idx="9833">
                  <c:v>0.96979218109543608</c:v>
                </c:pt>
                <c:pt idx="9834">
                  <c:v>0.96980070718210165</c:v>
                </c:pt>
                <c:pt idx="9835">
                  <c:v>0.96980923218594994</c:v>
                </c:pt>
                <c:pt idx="9836">
                  <c:v>0.96981775664838543</c:v>
                </c:pt>
                <c:pt idx="9837">
                  <c:v>0.96982628097545853</c:v>
                </c:pt>
                <c:pt idx="9838">
                  <c:v>0.96983480396706045</c:v>
                </c:pt>
                <c:pt idx="9839">
                  <c:v>0.96984332360191761</c:v>
                </c:pt>
                <c:pt idx="9840">
                  <c:v>0.96985184233443189</c:v>
                </c:pt>
                <c:pt idx="9841">
                  <c:v>0.96986035944269811</c:v>
                </c:pt>
                <c:pt idx="9842">
                  <c:v>0.96986887650586096</c:v>
                </c:pt>
                <c:pt idx="9843">
                  <c:v>0.96987739323514632</c:v>
                </c:pt>
                <c:pt idx="9844">
                  <c:v>0.96988590917036133</c:v>
                </c:pt>
                <c:pt idx="9845">
                  <c:v>0.96989442280459415</c:v>
                </c:pt>
                <c:pt idx="9846">
                  <c:v>0.96990293630346225</c:v>
                </c:pt>
                <c:pt idx="9847">
                  <c:v>0.96991144899021342</c:v>
                </c:pt>
                <c:pt idx="9848">
                  <c:v>0.96991996113555901</c:v>
                </c:pt>
                <c:pt idx="9849">
                  <c:v>0.9699284723785635</c:v>
                </c:pt>
                <c:pt idx="9850">
                  <c:v>0.9699369815461415</c:v>
                </c:pt>
                <c:pt idx="9851">
                  <c:v>0.96994548845785711</c:v>
                </c:pt>
                <c:pt idx="9852">
                  <c:v>0.96995399536956461</c:v>
                </c:pt>
                <c:pt idx="9853">
                  <c:v>0.96996250092774405</c:v>
                </c:pt>
                <c:pt idx="9854">
                  <c:v>0.96997100648593948</c:v>
                </c:pt>
                <c:pt idx="9855">
                  <c:v>0.96997950529904864</c:v>
                </c:pt>
                <c:pt idx="9856">
                  <c:v>0.96998800260072826</c:v>
                </c:pt>
                <c:pt idx="9857">
                  <c:v>0.96999649936098964</c:v>
                </c:pt>
                <c:pt idx="9858">
                  <c:v>0.97000499499331572</c:v>
                </c:pt>
                <c:pt idx="9859">
                  <c:v>0.97001348836976553</c:v>
                </c:pt>
                <c:pt idx="9860">
                  <c:v>0.97002198007686669</c:v>
                </c:pt>
                <c:pt idx="9861">
                  <c:v>0.97003047101696949</c:v>
                </c:pt>
                <c:pt idx="9862">
                  <c:v>0.97003896159613223</c:v>
                </c:pt>
                <c:pt idx="9863">
                  <c:v>0.97004745130678716</c:v>
                </c:pt>
                <c:pt idx="9864">
                  <c:v>0.97005593699520465</c:v>
                </c:pt>
                <c:pt idx="9865">
                  <c:v>0.97006442193467424</c:v>
                </c:pt>
                <c:pt idx="9866">
                  <c:v>0.97007290448291517</c:v>
                </c:pt>
                <c:pt idx="9867">
                  <c:v>0.97008138612880956</c:v>
                </c:pt>
                <c:pt idx="9868">
                  <c:v>0.97008986732352698</c:v>
                </c:pt>
                <c:pt idx="9869">
                  <c:v>0.97009834788659322</c:v>
                </c:pt>
                <c:pt idx="9870">
                  <c:v>0.9701068261035517</c:v>
                </c:pt>
                <c:pt idx="9871">
                  <c:v>0.97011530391444623</c:v>
                </c:pt>
                <c:pt idx="9872">
                  <c:v>0.97012378118393527</c:v>
                </c:pt>
                <c:pt idx="9873">
                  <c:v>0.97013225744279163</c:v>
                </c:pt>
                <c:pt idx="9874">
                  <c:v>0.97014072780929761</c:v>
                </c:pt>
                <c:pt idx="9875">
                  <c:v>0.97014919752160356</c:v>
                </c:pt>
                <c:pt idx="9876">
                  <c:v>0.97015766644434365</c:v>
                </c:pt>
                <c:pt idx="9877">
                  <c:v>0.97016613500614757</c:v>
                </c:pt>
                <c:pt idx="9878">
                  <c:v>0.97017460167302072</c:v>
                </c:pt>
                <c:pt idx="9879">
                  <c:v>0.97018306229413365</c:v>
                </c:pt>
                <c:pt idx="9880">
                  <c:v>0.9701915224640838</c:v>
                </c:pt>
                <c:pt idx="9881">
                  <c:v>0.97019998200237623</c:v>
                </c:pt>
                <c:pt idx="9882">
                  <c:v>0.97020843702891923</c:v>
                </c:pt>
                <c:pt idx="9883">
                  <c:v>0.97021688907769632</c:v>
                </c:pt>
                <c:pt idx="9884">
                  <c:v>0.97022534044972364</c:v>
                </c:pt>
                <c:pt idx="9885">
                  <c:v>0.97023379051333691</c:v>
                </c:pt>
                <c:pt idx="9886">
                  <c:v>0.97024223886248462</c:v>
                </c:pt>
                <c:pt idx="9887">
                  <c:v>0.9702506848655198</c:v>
                </c:pt>
                <c:pt idx="9888">
                  <c:v>0.9702591286126786</c:v>
                </c:pt>
                <c:pt idx="9889">
                  <c:v>0.97026757109654549</c:v>
                </c:pt>
                <c:pt idx="9890">
                  <c:v>0.97027600924912993</c:v>
                </c:pt>
                <c:pt idx="9891">
                  <c:v>0.97028444731148311</c:v>
                </c:pt>
                <c:pt idx="9892">
                  <c:v>0.97029288519335755</c:v>
                </c:pt>
                <c:pt idx="9893">
                  <c:v>0.97030131960119081</c:v>
                </c:pt>
                <c:pt idx="9894">
                  <c:v>0.97030975044473289</c:v>
                </c:pt>
                <c:pt idx="9895">
                  <c:v>0.97031818110779777</c:v>
                </c:pt>
                <c:pt idx="9896">
                  <c:v>0.97032661131970266</c:v>
                </c:pt>
                <c:pt idx="9897">
                  <c:v>0.97033504026830564</c:v>
                </c:pt>
                <c:pt idx="9898">
                  <c:v>0.9703434622940833</c:v>
                </c:pt>
                <c:pt idx="9899">
                  <c:v>0.97035188208382817</c:v>
                </c:pt>
                <c:pt idx="9900">
                  <c:v>0.97036030061027778</c:v>
                </c:pt>
                <c:pt idx="9901">
                  <c:v>0.97036871728691387</c:v>
                </c:pt>
                <c:pt idx="9902">
                  <c:v>0.9703771309857927</c:v>
                </c:pt>
                <c:pt idx="9903">
                  <c:v>0.970385541842259</c:v>
                </c:pt>
                <c:pt idx="9904">
                  <c:v>0.97039394994657013</c:v>
                </c:pt>
                <c:pt idx="9905">
                  <c:v>0.97040235701271949</c:v>
                </c:pt>
                <c:pt idx="9906">
                  <c:v>0.97041076385373237</c:v>
                </c:pt>
                <c:pt idx="9907">
                  <c:v>0.97041917042404002</c:v>
                </c:pt>
                <c:pt idx="9908">
                  <c:v>0.97042757672364244</c:v>
                </c:pt>
                <c:pt idx="9909">
                  <c:v>0.97043598212089788</c:v>
                </c:pt>
                <c:pt idx="9910">
                  <c:v>0.97044438751814865</c:v>
                </c:pt>
                <c:pt idx="9911">
                  <c:v>0.97045279142651852</c:v>
                </c:pt>
                <c:pt idx="9912">
                  <c:v>0.97046119059755021</c:v>
                </c:pt>
                <c:pt idx="9913">
                  <c:v>0.97046958805411532</c:v>
                </c:pt>
                <c:pt idx="9914">
                  <c:v>0.97047798379620975</c:v>
                </c:pt>
                <c:pt idx="9915">
                  <c:v>0.97048637845549168</c:v>
                </c:pt>
                <c:pt idx="9916">
                  <c:v>0.97049477121983274</c:v>
                </c:pt>
                <c:pt idx="9917">
                  <c:v>0.9705031633525284</c:v>
                </c:pt>
                <c:pt idx="9918">
                  <c:v>0.97051155521451882</c:v>
                </c:pt>
                <c:pt idx="9919">
                  <c:v>0.97051994707650924</c:v>
                </c:pt>
                <c:pt idx="9920">
                  <c:v>0.97052833744962164</c:v>
                </c:pt>
                <c:pt idx="9921">
                  <c:v>0.97053672479985331</c:v>
                </c:pt>
                <c:pt idx="9922">
                  <c:v>0.97054511178915381</c:v>
                </c:pt>
                <c:pt idx="9923">
                  <c:v>0.97055349692863113</c:v>
                </c:pt>
                <c:pt idx="9924">
                  <c:v>0.97056188202299087</c:v>
                </c:pt>
                <c:pt idx="9925">
                  <c:v>0.97057026602234797</c:v>
                </c:pt>
                <c:pt idx="9926">
                  <c:v>0.97057864940224137</c:v>
                </c:pt>
                <c:pt idx="9927">
                  <c:v>0.97058703147507963</c:v>
                </c:pt>
                <c:pt idx="9928">
                  <c:v>0.97059541232840141</c:v>
                </c:pt>
                <c:pt idx="9929">
                  <c:v>0.97060379291099674</c:v>
                </c:pt>
                <c:pt idx="9930">
                  <c:v>0.97061217262509503</c:v>
                </c:pt>
                <c:pt idx="9931">
                  <c:v>0.97062055230535016</c:v>
                </c:pt>
                <c:pt idx="9932">
                  <c:v>0.97062893115092663</c:v>
                </c:pt>
                <c:pt idx="9933">
                  <c:v>0.97063730961300865</c:v>
                </c:pt>
                <c:pt idx="9934">
                  <c:v>0.97064568369869986</c:v>
                </c:pt>
                <c:pt idx="9935">
                  <c:v>0.97065405692714013</c:v>
                </c:pt>
                <c:pt idx="9936">
                  <c:v>0.97066242938859004</c:v>
                </c:pt>
                <c:pt idx="9937">
                  <c:v>0.97067079869181205</c:v>
                </c:pt>
                <c:pt idx="9938">
                  <c:v>0.97067916781455865</c:v>
                </c:pt>
                <c:pt idx="9939">
                  <c:v>0.97068753666660879</c:v>
                </c:pt>
                <c:pt idx="9940">
                  <c:v>0.97069590421024265</c:v>
                </c:pt>
                <c:pt idx="9941">
                  <c:v>0.97070427035523665</c:v>
                </c:pt>
                <c:pt idx="9942">
                  <c:v>0.97071263311641465</c:v>
                </c:pt>
                <c:pt idx="9943">
                  <c:v>0.97072099429848802</c:v>
                </c:pt>
                <c:pt idx="9944">
                  <c:v>0.97072935516472636</c:v>
                </c:pt>
                <c:pt idx="9945">
                  <c:v>0.9707377131885645</c:v>
                </c:pt>
                <c:pt idx="9946">
                  <c:v>0.97074607121239664</c:v>
                </c:pt>
                <c:pt idx="9947">
                  <c:v>0.9707544287850578</c:v>
                </c:pt>
                <c:pt idx="9948">
                  <c:v>0.9707627822971413</c:v>
                </c:pt>
                <c:pt idx="9949">
                  <c:v>0.9707711306658322</c:v>
                </c:pt>
                <c:pt idx="9950">
                  <c:v>0.97077947870966363</c:v>
                </c:pt>
                <c:pt idx="9951">
                  <c:v>0.97078782545412035</c:v>
                </c:pt>
                <c:pt idx="9952">
                  <c:v>0.97079617219857783</c:v>
                </c:pt>
                <c:pt idx="9953">
                  <c:v>0.97080451894302555</c:v>
                </c:pt>
                <c:pt idx="9954">
                  <c:v>0.97081286546188683</c:v>
                </c:pt>
                <c:pt idx="9955">
                  <c:v>0.97082121189728465</c:v>
                </c:pt>
                <c:pt idx="9956">
                  <c:v>0.97082955823568506</c:v>
                </c:pt>
                <c:pt idx="9957">
                  <c:v>0.97083790439360462</c:v>
                </c:pt>
                <c:pt idx="9958">
                  <c:v>0.97084624949126708</c:v>
                </c:pt>
                <c:pt idx="9959">
                  <c:v>0.97085459456637524</c:v>
                </c:pt>
                <c:pt idx="9960">
                  <c:v>0.97086293896471187</c:v>
                </c:pt>
                <c:pt idx="9961">
                  <c:v>0.97087128255094135</c:v>
                </c:pt>
                <c:pt idx="9962">
                  <c:v>0.97087962482875789</c:v>
                </c:pt>
                <c:pt idx="9963">
                  <c:v>0.97088796706145253</c:v>
                </c:pt>
                <c:pt idx="9964">
                  <c:v>0.97089630821133088</c:v>
                </c:pt>
                <c:pt idx="9965">
                  <c:v>0.97090464922585662</c:v>
                </c:pt>
                <c:pt idx="9966">
                  <c:v>0.9709129900599115</c:v>
                </c:pt>
                <c:pt idx="9967">
                  <c:v>0.9709213282320327</c:v>
                </c:pt>
                <c:pt idx="9968">
                  <c:v>0.97092966595297781</c:v>
                </c:pt>
                <c:pt idx="9969">
                  <c:v>0.97093800349345782</c:v>
                </c:pt>
                <c:pt idx="9970">
                  <c:v>0.97094633670264441</c:v>
                </c:pt>
                <c:pt idx="9971">
                  <c:v>0.97095466918995543</c:v>
                </c:pt>
                <c:pt idx="9972">
                  <c:v>0.97096300133888924</c:v>
                </c:pt>
                <c:pt idx="9973">
                  <c:v>0.97097133346525921</c:v>
                </c:pt>
                <c:pt idx="9974">
                  <c:v>0.97097966306504824</c:v>
                </c:pt>
                <c:pt idx="9975">
                  <c:v>0.97098799212342624</c:v>
                </c:pt>
                <c:pt idx="9976">
                  <c:v>0.97099632032456695</c:v>
                </c:pt>
                <c:pt idx="9977">
                  <c:v>0.97100464702510736</c:v>
                </c:pt>
                <c:pt idx="9978">
                  <c:v>0.97101297369225059</c:v>
                </c:pt>
                <c:pt idx="9979">
                  <c:v>0.97102130008869925</c:v>
                </c:pt>
                <c:pt idx="9980">
                  <c:v>0.9710296235976198</c:v>
                </c:pt>
                <c:pt idx="9981">
                  <c:v>0.97103794688094858</c:v>
                </c:pt>
                <c:pt idx="9982">
                  <c:v>0.97104626962287532</c:v>
                </c:pt>
                <c:pt idx="9983">
                  <c:v>0.97105459209409484</c:v>
                </c:pt>
                <c:pt idx="9984">
                  <c:v>0.97106291420436641</c:v>
                </c:pt>
                <c:pt idx="9985">
                  <c:v>0.97107123297594977</c:v>
                </c:pt>
                <c:pt idx="9986">
                  <c:v>0.9710795508271276</c:v>
                </c:pt>
                <c:pt idx="9987">
                  <c:v>0.97108786689165449</c:v>
                </c:pt>
                <c:pt idx="9988">
                  <c:v>0.97109618214406668</c:v>
                </c:pt>
                <c:pt idx="9989">
                  <c:v>0.97110449460234893</c:v>
                </c:pt>
                <c:pt idx="9990">
                  <c:v>0.97111280552348112</c:v>
                </c:pt>
                <c:pt idx="9991">
                  <c:v>0.97112111617390551</c:v>
                </c:pt>
                <c:pt idx="9992">
                  <c:v>0.97112942682432668</c:v>
                </c:pt>
                <c:pt idx="9993">
                  <c:v>0.97113773747474563</c:v>
                </c:pt>
                <c:pt idx="9994">
                  <c:v>0.97114604695211193</c:v>
                </c:pt>
                <c:pt idx="9995">
                  <c:v>0.97115435624901325</c:v>
                </c:pt>
                <c:pt idx="9996">
                  <c:v>0.97116266405702556</c:v>
                </c:pt>
                <c:pt idx="9997">
                  <c:v>0.97117096929334468</c:v>
                </c:pt>
                <c:pt idx="9998">
                  <c:v>0.97117927304079166</c:v>
                </c:pt>
                <c:pt idx="9999">
                  <c:v>0.97118757647240084</c:v>
                </c:pt>
                <c:pt idx="10000">
                  <c:v>0.97119587823467579</c:v>
                </c:pt>
                <c:pt idx="10001">
                  <c:v>0.97120417903638412</c:v>
                </c:pt>
                <c:pt idx="10002">
                  <c:v>0.97121247666589106</c:v>
                </c:pt>
                <c:pt idx="10003">
                  <c:v>0.9712207738803057</c:v>
                </c:pt>
                <c:pt idx="10004">
                  <c:v>0.97122906837865064</c:v>
                </c:pt>
                <c:pt idx="10005">
                  <c:v>0.97123735922247378</c:v>
                </c:pt>
                <c:pt idx="10006">
                  <c:v>0.97124565002118834</c:v>
                </c:pt>
                <c:pt idx="10007">
                  <c:v>0.97125393901518464</c:v>
                </c:pt>
                <c:pt idx="10008">
                  <c:v>0.97126222760313163</c:v>
                </c:pt>
                <c:pt idx="10009">
                  <c:v>0.97127051551431565</c:v>
                </c:pt>
                <c:pt idx="10010">
                  <c:v>0.97127880246856479</c:v>
                </c:pt>
                <c:pt idx="10011">
                  <c:v>0.97128708618381165</c:v>
                </c:pt>
                <c:pt idx="10012">
                  <c:v>0.97129536856539156</c:v>
                </c:pt>
                <c:pt idx="10013">
                  <c:v>0.97130365074664349</c:v>
                </c:pt>
                <c:pt idx="10014">
                  <c:v>0.97131193049155362</c:v>
                </c:pt>
                <c:pt idx="10015">
                  <c:v>0.97132020955970355</c:v>
                </c:pt>
                <c:pt idx="10016">
                  <c:v>0.97132848411609263</c:v>
                </c:pt>
                <c:pt idx="10017">
                  <c:v>0.97133675687364851</c:v>
                </c:pt>
                <c:pt idx="10018">
                  <c:v>0.9713450261512947</c:v>
                </c:pt>
                <c:pt idx="10019">
                  <c:v>0.97135329168418039</c:v>
                </c:pt>
                <c:pt idx="10020">
                  <c:v>0.9713615559627925</c:v>
                </c:pt>
                <c:pt idx="10021">
                  <c:v>0.97136981922446164</c:v>
                </c:pt>
                <c:pt idx="10022">
                  <c:v>0.97137808011023952</c:v>
                </c:pt>
                <c:pt idx="10023">
                  <c:v>0.97138633914619943</c:v>
                </c:pt>
                <c:pt idx="10024">
                  <c:v>0.97139459759563163</c:v>
                </c:pt>
                <c:pt idx="10025">
                  <c:v>0.97140285591106357</c:v>
                </c:pt>
                <c:pt idx="10026">
                  <c:v>0.97141111237532463</c:v>
                </c:pt>
                <c:pt idx="10027">
                  <c:v>0.97141936834329112</c:v>
                </c:pt>
                <c:pt idx="10028">
                  <c:v>0.97142762395031801</c:v>
                </c:pt>
                <c:pt idx="10029">
                  <c:v>0.97143587865499903</c:v>
                </c:pt>
                <c:pt idx="10030">
                  <c:v>0.97144413290850073</c:v>
                </c:pt>
                <c:pt idx="10031">
                  <c:v>0.97145238373305864</c:v>
                </c:pt>
                <c:pt idx="10032">
                  <c:v>0.97146063257245963</c:v>
                </c:pt>
                <c:pt idx="10033">
                  <c:v>0.97146887590751552</c:v>
                </c:pt>
                <c:pt idx="10034">
                  <c:v>0.97147711741531262</c:v>
                </c:pt>
                <c:pt idx="10035">
                  <c:v>0.97148535795308533</c:v>
                </c:pt>
                <c:pt idx="10036">
                  <c:v>0.97149359605450858</c:v>
                </c:pt>
                <c:pt idx="10037">
                  <c:v>0.97150183370475074</c:v>
                </c:pt>
                <c:pt idx="10038">
                  <c:v>0.97151007126476252</c:v>
                </c:pt>
                <c:pt idx="10039">
                  <c:v>0.97151830801265326</c:v>
                </c:pt>
                <c:pt idx="10040">
                  <c:v>0.97152654458008492</c:v>
                </c:pt>
                <c:pt idx="10041">
                  <c:v>0.97153478105727165</c:v>
                </c:pt>
                <c:pt idx="10042">
                  <c:v>0.97154301645164665</c:v>
                </c:pt>
                <c:pt idx="10043">
                  <c:v>0.97155125104202145</c:v>
                </c:pt>
                <c:pt idx="10044">
                  <c:v>0.97155948529491787</c:v>
                </c:pt>
                <c:pt idx="10045">
                  <c:v>0.97156771924552654</c:v>
                </c:pt>
                <c:pt idx="10046">
                  <c:v>0.97157595319613665</c:v>
                </c:pt>
                <c:pt idx="10047">
                  <c:v>0.97158418583833095</c:v>
                </c:pt>
                <c:pt idx="10048">
                  <c:v>0.97159241527719165</c:v>
                </c:pt>
                <c:pt idx="10049">
                  <c:v>0.97160064336252483</c:v>
                </c:pt>
                <c:pt idx="10050">
                  <c:v>0.97160887140273522</c:v>
                </c:pt>
                <c:pt idx="10051">
                  <c:v>0.97161709799918661</c:v>
                </c:pt>
                <c:pt idx="10052">
                  <c:v>0.97162532458435702</c:v>
                </c:pt>
                <c:pt idx="10053">
                  <c:v>0.97163355095521498</c:v>
                </c:pt>
                <c:pt idx="10054">
                  <c:v>0.97164177719073175</c:v>
                </c:pt>
                <c:pt idx="10055">
                  <c:v>0.97165000121548095</c:v>
                </c:pt>
                <c:pt idx="10056">
                  <c:v>0.97165822483416864</c:v>
                </c:pt>
                <c:pt idx="10057">
                  <c:v>0.97166644750539644</c:v>
                </c:pt>
                <c:pt idx="10058">
                  <c:v>0.97167466954497705</c:v>
                </c:pt>
                <c:pt idx="10059">
                  <c:v>0.97168289032125943</c:v>
                </c:pt>
                <c:pt idx="10060">
                  <c:v>0.97169110983425633</c:v>
                </c:pt>
                <c:pt idx="10061">
                  <c:v>0.97169932594359321</c:v>
                </c:pt>
                <c:pt idx="10062">
                  <c:v>0.97170754094482925</c:v>
                </c:pt>
                <c:pt idx="10063">
                  <c:v>0.97171575432184165</c:v>
                </c:pt>
                <c:pt idx="10064">
                  <c:v>0.9717239669499016</c:v>
                </c:pt>
                <c:pt idx="10065">
                  <c:v>0.97173217495792186</c:v>
                </c:pt>
                <c:pt idx="10066">
                  <c:v>0.97174037913096045</c:v>
                </c:pt>
                <c:pt idx="10067">
                  <c:v>0.97174858285281962</c:v>
                </c:pt>
                <c:pt idx="10068">
                  <c:v>0.97175678657468201</c:v>
                </c:pt>
                <c:pt idx="10069">
                  <c:v>0.97176499007094852</c:v>
                </c:pt>
                <c:pt idx="10070">
                  <c:v>0.97177319280022167</c:v>
                </c:pt>
                <c:pt idx="10071">
                  <c:v>0.97178139046730672</c:v>
                </c:pt>
                <c:pt idx="10072">
                  <c:v>0.97178958755689215</c:v>
                </c:pt>
                <c:pt idx="10073">
                  <c:v>0.97179778193941568</c:v>
                </c:pt>
                <c:pt idx="10074">
                  <c:v>0.9718059758256512</c:v>
                </c:pt>
                <c:pt idx="10075">
                  <c:v>0.9718141690802371</c:v>
                </c:pt>
                <c:pt idx="10076">
                  <c:v>0.9718223601691931</c:v>
                </c:pt>
                <c:pt idx="10077">
                  <c:v>0.97183054873155539</c:v>
                </c:pt>
                <c:pt idx="10078">
                  <c:v>0.97183873557945877</c:v>
                </c:pt>
                <c:pt idx="10079">
                  <c:v>0.97184692084824076</c:v>
                </c:pt>
                <c:pt idx="10080">
                  <c:v>0.97185510336486158</c:v>
                </c:pt>
                <c:pt idx="10081">
                  <c:v>0.97186328546459066</c:v>
                </c:pt>
                <c:pt idx="10082">
                  <c:v>0.97187146486809806</c:v>
                </c:pt>
                <c:pt idx="10083">
                  <c:v>0.97187964283234962</c:v>
                </c:pt>
                <c:pt idx="10084">
                  <c:v>0.97188782002509932</c:v>
                </c:pt>
                <c:pt idx="10085">
                  <c:v>0.9718959953229056</c:v>
                </c:pt>
                <c:pt idx="10086">
                  <c:v>0.97190416877089669</c:v>
                </c:pt>
                <c:pt idx="10087">
                  <c:v>0.97191234208353483</c:v>
                </c:pt>
                <c:pt idx="10088">
                  <c:v>0.97192051467429874</c:v>
                </c:pt>
                <c:pt idx="10089">
                  <c:v>0.97192868681388334</c:v>
                </c:pt>
                <c:pt idx="10090">
                  <c:v>0.97193685805110663</c:v>
                </c:pt>
                <c:pt idx="10091">
                  <c:v>0.97194502870181065</c:v>
                </c:pt>
                <c:pt idx="10092">
                  <c:v>0.97195319901413235</c:v>
                </c:pt>
                <c:pt idx="10093">
                  <c:v>0.97196136673219602</c:v>
                </c:pt>
                <c:pt idx="10094">
                  <c:v>0.9719695308859746</c:v>
                </c:pt>
                <c:pt idx="10095">
                  <c:v>0.97197769264853273</c:v>
                </c:pt>
                <c:pt idx="10096">
                  <c:v>0.97198585180553465</c:v>
                </c:pt>
                <c:pt idx="10097">
                  <c:v>0.97199400937215163</c:v>
                </c:pt>
                <c:pt idx="10098">
                  <c:v>0.9720021657205955</c:v>
                </c:pt>
                <c:pt idx="10099">
                  <c:v>0.97201032035457791</c:v>
                </c:pt>
                <c:pt idx="10100">
                  <c:v>0.97201847444714162</c:v>
                </c:pt>
                <c:pt idx="10101">
                  <c:v>0.97202662853971245</c:v>
                </c:pt>
                <c:pt idx="10102">
                  <c:v>0.97203478231645279</c:v>
                </c:pt>
                <c:pt idx="10103">
                  <c:v>0.97204293550666943</c:v>
                </c:pt>
                <c:pt idx="10104">
                  <c:v>0.97205108824571063</c:v>
                </c:pt>
                <c:pt idx="10105">
                  <c:v>0.97205924062381899</c:v>
                </c:pt>
                <c:pt idx="10106">
                  <c:v>0.97206739264097264</c:v>
                </c:pt>
                <c:pt idx="10107">
                  <c:v>0.97207554289855358</c:v>
                </c:pt>
                <c:pt idx="10108">
                  <c:v>0.97208369298919606</c:v>
                </c:pt>
                <c:pt idx="10109">
                  <c:v>0.97209184250774672</c:v>
                </c:pt>
                <c:pt idx="10110">
                  <c:v>0.97209999123132262</c:v>
                </c:pt>
                <c:pt idx="10111">
                  <c:v>0.97210813968420062</c:v>
                </c:pt>
                <c:pt idx="10112">
                  <c:v>0.97211628787764115</c:v>
                </c:pt>
                <c:pt idx="10113">
                  <c:v>0.97212443515476243</c:v>
                </c:pt>
                <c:pt idx="10114">
                  <c:v>0.97213258035917105</c:v>
                </c:pt>
                <c:pt idx="10115">
                  <c:v>0.97214071892724496</c:v>
                </c:pt>
                <c:pt idx="10116">
                  <c:v>0.97214885683074215</c:v>
                </c:pt>
                <c:pt idx="10117">
                  <c:v>0.97215699377864051</c:v>
                </c:pt>
                <c:pt idx="10118">
                  <c:v>0.97216512845261949</c:v>
                </c:pt>
                <c:pt idx="10119">
                  <c:v>0.97217326272956461</c:v>
                </c:pt>
                <c:pt idx="10120">
                  <c:v>0.97218139471453824</c:v>
                </c:pt>
                <c:pt idx="10121">
                  <c:v>0.97218952669951886</c:v>
                </c:pt>
                <c:pt idx="10122">
                  <c:v>0.97219765629326138</c:v>
                </c:pt>
                <c:pt idx="10123">
                  <c:v>0.97220578426276949</c:v>
                </c:pt>
                <c:pt idx="10124">
                  <c:v>0.97221391137504953</c:v>
                </c:pt>
                <c:pt idx="10125">
                  <c:v>0.97222203817150665</c:v>
                </c:pt>
                <c:pt idx="10126">
                  <c:v>0.97223016487772385</c:v>
                </c:pt>
                <c:pt idx="10127">
                  <c:v>0.97223829054624733</c:v>
                </c:pt>
                <c:pt idx="10128">
                  <c:v>0.97224641441006465</c:v>
                </c:pt>
                <c:pt idx="10129">
                  <c:v>0.97225453556682961</c:v>
                </c:pt>
                <c:pt idx="10130">
                  <c:v>0.97226265672359846</c:v>
                </c:pt>
                <c:pt idx="10131">
                  <c:v>0.9722707778803592</c:v>
                </c:pt>
                <c:pt idx="10132">
                  <c:v>0.97227889903712461</c:v>
                </c:pt>
                <c:pt idx="10133">
                  <c:v>0.97228702019389324</c:v>
                </c:pt>
                <c:pt idx="10134">
                  <c:v>0.97229514008736251</c:v>
                </c:pt>
                <c:pt idx="10135">
                  <c:v>0.9723032591236036</c:v>
                </c:pt>
                <c:pt idx="10136">
                  <c:v>0.97231137705446469</c:v>
                </c:pt>
                <c:pt idx="10137">
                  <c:v>0.97231949496276648</c:v>
                </c:pt>
                <c:pt idx="10138">
                  <c:v>0.97232760984819755</c:v>
                </c:pt>
                <c:pt idx="10139">
                  <c:v>0.97233572310938965</c:v>
                </c:pt>
                <c:pt idx="10140">
                  <c:v>0.972343835242647</c:v>
                </c:pt>
                <c:pt idx="10141">
                  <c:v>0.97235194696984661</c:v>
                </c:pt>
                <c:pt idx="10142">
                  <c:v>0.97236005765934275</c:v>
                </c:pt>
                <c:pt idx="10143">
                  <c:v>0.97236816665693127</c:v>
                </c:pt>
                <c:pt idx="10144">
                  <c:v>0.97237627518078562</c:v>
                </c:pt>
                <c:pt idx="10145">
                  <c:v>0.9723843833436997</c:v>
                </c:pt>
                <c:pt idx="10146">
                  <c:v>0.9723924909652033</c:v>
                </c:pt>
                <c:pt idx="10147">
                  <c:v>0.97240059664665279</c:v>
                </c:pt>
                <c:pt idx="10148">
                  <c:v>0.97240869975640254</c:v>
                </c:pt>
                <c:pt idx="10149">
                  <c:v>0.97241679835439876</c:v>
                </c:pt>
                <c:pt idx="10150">
                  <c:v>0.97242489695239565</c:v>
                </c:pt>
                <c:pt idx="10151">
                  <c:v>0.97243298797063915</c:v>
                </c:pt>
                <c:pt idx="10152">
                  <c:v>0.97244107808654789</c:v>
                </c:pt>
                <c:pt idx="10153">
                  <c:v>0.97244916730009623</c:v>
                </c:pt>
                <c:pt idx="10154">
                  <c:v>0.97245725646852976</c:v>
                </c:pt>
                <c:pt idx="10155">
                  <c:v>0.97246534454059763</c:v>
                </c:pt>
                <c:pt idx="10156">
                  <c:v>0.97247343217503612</c:v>
                </c:pt>
                <c:pt idx="10157">
                  <c:v>0.97248151908758573</c:v>
                </c:pt>
                <c:pt idx="10158">
                  <c:v>0.97248960410520302</c:v>
                </c:pt>
                <c:pt idx="10159">
                  <c:v>0.9724976882655918</c:v>
                </c:pt>
                <c:pt idx="10160">
                  <c:v>0.97250577134766159</c:v>
                </c:pt>
                <c:pt idx="10161">
                  <c:v>0.97251385377553268</c:v>
                </c:pt>
                <c:pt idx="10162">
                  <c:v>0.9725219359317957</c:v>
                </c:pt>
                <c:pt idx="10163">
                  <c:v>0.97253001761071944</c:v>
                </c:pt>
                <c:pt idx="10164">
                  <c:v>0.97253809653746492</c:v>
                </c:pt>
                <c:pt idx="10165">
                  <c:v>0.97254617365951734</c:v>
                </c:pt>
                <c:pt idx="10166">
                  <c:v>0.97255425060109546</c:v>
                </c:pt>
                <c:pt idx="10167">
                  <c:v>0.97256232748311411</c:v>
                </c:pt>
                <c:pt idx="10168">
                  <c:v>0.97257040397352101</c:v>
                </c:pt>
                <c:pt idx="10169">
                  <c:v>0.97257847825316446</c:v>
                </c:pt>
                <c:pt idx="10170">
                  <c:v>0.97258655108904157</c:v>
                </c:pt>
                <c:pt idx="10171">
                  <c:v>0.97259462351887227</c:v>
                </c:pt>
                <c:pt idx="10172">
                  <c:v>0.97260269594869164</c:v>
                </c:pt>
                <c:pt idx="10173">
                  <c:v>0.97261076801757562</c:v>
                </c:pt>
                <c:pt idx="10174">
                  <c:v>0.97261883848930486</c:v>
                </c:pt>
                <c:pt idx="10175">
                  <c:v>0.97262690834742271</c:v>
                </c:pt>
                <c:pt idx="10176">
                  <c:v>0.97263497617525863</c:v>
                </c:pt>
                <c:pt idx="10177">
                  <c:v>0.97264304319098294</c:v>
                </c:pt>
                <c:pt idx="10178">
                  <c:v>0.97265110749964989</c:v>
                </c:pt>
                <c:pt idx="10179">
                  <c:v>0.97265917054502693</c:v>
                </c:pt>
                <c:pt idx="10180">
                  <c:v>0.97266723304899305</c:v>
                </c:pt>
                <c:pt idx="10181">
                  <c:v>0.97267529555295462</c:v>
                </c:pt>
                <c:pt idx="10182">
                  <c:v>0.97268335639885606</c:v>
                </c:pt>
                <c:pt idx="10183">
                  <c:v>0.97269141376484014</c:v>
                </c:pt>
                <c:pt idx="10184">
                  <c:v>0.97269946941093555</c:v>
                </c:pt>
                <c:pt idx="10185">
                  <c:v>0.97270752203416122</c:v>
                </c:pt>
                <c:pt idx="10186">
                  <c:v>0.97271557334897962</c:v>
                </c:pt>
                <c:pt idx="10187">
                  <c:v>0.97272362412238433</c:v>
                </c:pt>
                <c:pt idx="10188">
                  <c:v>0.97273167147904016</c:v>
                </c:pt>
                <c:pt idx="10189">
                  <c:v>0.97273971692858296</c:v>
                </c:pt>
                <c:pt idx="10190">
                  <c:v>0.9727477604831809</c:v>
                </c:pt>
                <c:pt idx="10191">
                  <c:v>0.97275580367684089</c:v>
                </c:pt>
                <c:pt idx="10192">
                  <c:v>0.97276384417471962</c:v>
                </c:pt>
                <c:pt idx="10193">
                  <c:v>0.97277188366874956</c:v>
                </c:pt>
                <c:pt idx="10194">
                  <c:v>0.97277992171900263</c:v>
                </c:pt>
                <c:pt idx="10195">
                  <c:v>0.97278795963391063</c:v>
                </c:pt>
                <c:pt idx="10196">
                  <c:v>0.9727959972781216</c:v>
                </c:pt>
                <c:pt idx="10197">
                  <c:v>0.97280403361391465</c:v>
                </c:pt>
                <c:pt idx="10198">
                  <c:v>0.97281206719753155</c:v>
                </c:pt>
                <c:pt idx="10199">
                  <c:v>0.97282010037510303</c:v>
                </c:pt>
                <c:pt idx="10200">
                  <c:v>0.97282813277619773</c:v>
                </c:pt>
                <c:pt idx="10201">
                  <c:v>0.97283616434622056</c:v>
                </c:pt>
                <c:pt idx="10202">
                  <c:v>0.97284419368880515</c:v>
                </c:pt>
                <c:pt idx="10203">
                  <c:v>0.97285221996338422</c:v>
                </c:pt>
                <c:pt idx="10204">
                  <c:v>0.97286024551608274</c:v>
                </c:pt>
                <c:pt idx="10205">
                  <c:v>0.97286826891397193</c:v>
                </c:pt>
                <c:pt idx="10206">
                  <c:v>0.97287629103774187</c:v>
                </c:pt>
                <c:pt idx="10207">
                  <c:v>0.97288431056725333</c:v>
                </c:pt>
                <c:pt idx="10208">
                  <c:v>0.97289232713028673</c:v>
                </c:pt>
                <c:pt idx="10209">
                  <c:v>0.97290034116899393</c:v>
                </c:pt>
                <c:pt idx="10210">
                  <c:v>0.97290835133661635</c:v>
                </c:pt>
                <c:pt idx="10211">
                  <c:v>0.9729163593386001</c:v>
                </c:pt>
                <c:pt idx="10212">
                  <c:v>0.97292436553588069</c:v>
                </c:pt>
                <c:pt idx="10213">
                  <c:v>0.97293236893586377</c:v>
                </c:pt>
                <c:pt idx="10214">
                  <c:v>0.97294037202004191</c:v>
                </c:pt>
                <c:pt idx="10215">
                  <c:v>0.97294837338974438</c:v>
                </c:pt>
                <c:pt idx="10216">
                  <c:v>0.97295637268403978</c:v>
                </c:pt>
                <c:pt idx="10217">
                  <c:v>0.97296436839599876</c:v>
                </c:pt>
                <c:pt idx="10218">
                  <c:v>0.97297236322365843</c:v>
                </c:pt>
                <c:pt idx="10219">
                  <c:v>0.97298035805131811</c:v>
                </c:pt>
                <c:pt idx="10220">
                  <c:v>0.972988349269579</c:v>
                </c:pt>
                <c:pt idx="10221">
                  <c:v>0.97299633958548548</c:v>
                </c:pt>
                <c:pt idx="10222">
                  <c:v>0.97300432761798805</c:v>
                </c:pt>
                <c:pt idx="10223">
                  <c:v>0.97301231342214012</c:v>
                </c:pt>
                <c:pt idx="10224">
                  <c:v>0.97302029922629263</c:v>
                </c:pt>
                <c:pt idx="10225">
                  <c:v>0.97302828327086432</c:v>
                </c:pt>
                <c:pt idx="10226">
                  <c:v>0.97303626621004902</c:v>
                </c:pt>
                <c:pt idx="10227">
                  <c:v>0.97304424596845163</c:v>
                </c:pt>
                <c:pt idx="10228">
                  <c:v>0.9730522250952075</c:v>
                </c:pt>
                <c:pt idx="10229">
                  <c:v>0.97306020368055812</c:v>
                </c:pt>
                <c:pt idx="10230">
                  <c:v>0.9730681810477223</c:v>
                </c:pt>
                <c:pt idx="10231">
                  <c:v>0.97307615827954663</c:v>
                </c:pt>
                <c:pt idx="10232">
                  <c:v>0.97308413506019165</c:v>
                </c:pt>
                <c:pt idx="10233">
                  <c:v>0.9730921083036207</c:v>
                </c:pt>
                <c:pt idx="10234">
                  <c:v>0.97310007987499469</c:v>
                </c:pt>
                <c:pt idx="10235">
                  <c:v>0.9731080504537909</c:v>
                </c:pt>
                <c:pt idx="10236">
                  <c:v>0.97311602040363188</c:v>
                </c:pt>
                <c:pt idx="10237">
                  <c:v>0.97312398807053391</c:v>
                </c:pt>
                <c:pt idx="10238">
                  <c:v>0.9731319542936796</c:v>
                </c:pt>
                <c:pt idx="10239">
                  <c:v>0.9731399204076312</c:v>
                </c:pt>
                <c:pt idx="10240">
                  <c:v>0.97314788590889578</c:v>
                </c:pt>
                <c:pt idx="10241">
                  <c:v>0.97315585141015648</c:v>
                </c:pt>
                <c:pt idx="10242">
                  <c:v>0.97316381691141263</c:v>
                </c:pt>
                <c:pt idx="10243">
                  <c:v>0.97317178241267599</c:v>
                </c:pt>
                <c:pt idx="10244">
                  <c:v>0.97317974791393269</c:v>
                </c:pt>
                <c:pt idx="10245">
                  <c:v>0.97318771269331739</c:v>
                </c:pt>
                <c:pt idx="10246">
                  <c:v>0.97319567684105035</c:v>
                </c:pt>
                <c:pt idx="10247">
                  <c:v>0.97320364008642968</c:v>
                </c:pt>
                <c:pt idx="10248">
                  <c:v>0.97321160152711161</c:v>
                </c:pt>
                <c:pt idx="10249">
                  <c:v>0.97321956292267553</c:v>
                </c:pt>
                <c:pt idx="10250">
                  <c:v>0.97322752357380526</c:v>
                </c:pt>
                <c:pt idx="10251">
                  <c:v>0.97323548230743062</c:v>
                </c:pt>
                <c:pt idx="10252">
                  <c:v>0.97324344104105986</c:v>
                </c:pt>
                <c:pt idx="10253">
                  <c:v>0.97325139977468944</c:v>
                </c:pt>
                <c:pt idx="10254">
                  <c:v>0.97325935850832324</c:v>
                </c:pt>
                <c:pt idx="10255">
                  <c:v>0.97326731724194859</c:v>
                </c:pt>
                <c:pt idx="10256">
                  <c:v>0.97327527507322764</c:v>
                </c:pt>
                <c:pt idx="10257">
                  <c:v>0.97328323272403661</c:v>
                </c:pt>
                <c:pt idx="10258">
                  <c:v>0.97329118920178892</c:v>
                </c:pt>
                <c:pt idx="10259">
                  <c:v>0.97329914245364202</c:v>
                </c:pt>
                <c:pt idx="10260">
                  <c:v>0.9733070944196367</c:v>
                </c:pt>
                <c:pt idx="10261">
                  <c:v>0.97331504412975878</c:v>
                </c:pt>
                <c:pt idx="10262">
                  <c:v>0.97332299221564944</c:v>
                </c:pt>
                <c:pt idx="10263">
                  <c:v>0.97333094012107002</c:v>
                </c:pt>
                <c:pt idx="10264">
                  <c:v>0.97333888644737765</c:v>
                </c:pt>
                <c:pt idx="10265">
                  <c:v>0.97334683232251384</c:v>
                </c:pt>
                <c:pt idx="10266">
                  <c:v>0.97335477314041485</c:v>
                </c:pt>
                <c:pt idx="10267">
                  <c:v>0.97336271382702555</c:v>
                </c:pt>
                <c:pt idx="10268">
                  <c:v>0.9733706516261259</c:v>
                </c:pt>
                <c:pt idx="10269">
                  <c:v>0.97337858924474352</c:v>
                </c:pt>
                <c:pt idx="10270">
                  <c:v>0.97338652090784505</c:v>
                </c:pt>
                <c:pt idx="10271">
                  <c:v>0.97339445004438196</c:v>
                </c:pt>
                <c:pt idx="10272">
                  <c:v>0.97340237638361315</c:v>
                </c:pt>
                <c:pt idx="10273">
                  <c:v>0.97341029658686562</c:v>
                </c:pt>
                <c:pt idx="10274">
                  <c:v>0.97341821562473263</c:v>
                </c:pt>
                <c:pt idx="10275">
                  <c:v>0.97342613375257792</c:v>
                </c:pt>
                <c:pt idx="10276">
                  <c:v>0.97343404971478187</c:v>
                </c:pt>
                <c:pt idx="10277">
                  <c:v>0.97344196403470762</c:v>
                </c:pt>
                <c:pt idx="10278">
                  <c:v>0.97344987088317603</c:v>
                </c:pt>
                <c:pt idx="10279">
                  <c:v>0.97345777666009337</c:v>
                </c:pt>
                <c:pt idx="10280">
                  <c:v>0.97346567665068995</c:v>
                </c:pt>
                <c:pt idx="10281">
                  <c:v>0.97347357429516801</c:v>
                </c:pt>
                <c:pt idx="10282">
                  <c:v>0.97348146986424156</c:v>
                </c:pt>
                <c:pt idx="10283">
                  <c:v>0.97348936543332198</c:v>
                </c:pt>
                <c:pt idx="10284">
                  <c:v>0.97349725978422541</c:v>
                </c:pt>
                <c:pt idx="10285">
                  <c:v>0.97350515084154854</c:v>
                </c:pt>
                <c:pt idx="10286">
                  <c:v>0.97351304189887189</c:v>
                </c:pt>
                <c:pt idx="10287">
                  <c:v>0.97352093241479165</c:v>
                </c:pt>
                <c:pt idx="10288">
                  <c:v>0.97352882112599592</c:v>
                </c:pt>
                <c:pt idx="10289">
                  <c:v>0.97353670947626125</c:v>
                </c:pt>
                <c:pt idx="10290">
                  <c:v>0.9735445966525863</c:v>
                </c:pt>
                <c:pt idx="10291">
                  <c:v>0.97355248355908963</c:v>
                </c:pt>
                <c:pt idx="10292">
                  <c:v>0.97356037010465857</c:v>
                </c:pt>
                <c:pt idx="10293">
                  <c:v>0.97356825344688791</c:v>
                </c:pt>
                <c:pt idx="10294">
                  <c:v>0.97357613548069877</c:v>
                </c:pt>
                <c:pt idx="10295">
                  <c:v>0.97358401503304992</c:v>
                </c:pt>
                <c:pt idx="10296">
                  <c:v>0.97359189220681108</c:v>
                </c:pt>
                <c:pt idx="10297">
                  <c:v>0.97359976805951765</c:v>
                </c:pt>
                <c:pt idx="10298">
                  <c:v>0.97360764287453239</c:v>
                </c:pt>
                <c:pt idx="10299">
                  <c:v>0.97361551736469742</c:v>
                </c:pt>
                <c:pt idx="10300">
                  <c:v>0.97362339082617788</c:v>
                </c:pt>
                <c:pt idx="10301">
                  <c:v>0.97363126365150743</c:v>
                </c:pt>
                <c:pt idx="10302">
                  <c:v>0.97363913485710762</c:v>
                </c:pt>
                <c:pt idx="10303">
                  <c:v>0.9736470055664258</c:v>
                </c:pt>
                <c:pt idx="10304">
                  <c:v>0.97365487496732661</c:v>
                </c:pt>
                <c:pt idx="10305">
                  <c:v>0.97366274418775856</c:v>
                </c:pt>
                <c:pt idx="10306">
                  <c:v>0.97367061268632404</c:v>
                </c:pt>
                <c:pt idx="10307">
                  <c:v>0.97367848050811534</c:v>
                </c:pt>
                <c:pt idx="10308">
                  <c:v>0.9736863473824301</c:v>
                </c:pt>
                <c:pt idx="10309">
                  <c:v>0.97369421302505199</c:v>
                </c:pt>
                <c:pt idx="10310">
                  <c:v>0.97370207310331758</c:v>
                </c:pt>
                <c:pt idx="10311">
                  <c:v>0.97370993308548937</c:v>
                </c:pt>
                <c:pt idx="10312">
                  <c:v>0.9737177925605327</c:v>
                </c:pt>
                <c:pt idx="10313">
                  <c:v>0.97372565195436744</c:v>
                </c:pt>
                <c:pt idx="10314">
                  <c:v>0.97373351098410388</c:v>
                </c:pt>
                <c:pt idx="10315">
                  <c:v>0.97374136820327584</c:v>
                </c:pt>
                <c:pt idx="10316">
                  <c:v>0.97374922474884096</c:v>
                </c:pt>
                <c:pt idx="10317">
                  <c:v>0.97375708115589343</c:v>
                </c:pt>
                <c:pt idx="10318">
                  <c:v>0.97376493750700199</c:v>
                </c:pt>
                <c:pt idx="10319">
                  <c:v>0.97377279359823354</c:v>
                </c:pt>
                <c:pt idx="10320">
                  <c:v>0.97378064720799684</c:v>
                </c:pt>
                <c:pt idx="10321">
                  <c:v>0.97378850068241163</c:v>
                </c:pt>
                <c:pt idx="10322">
                  <c:v>0.97379635149489674</c:v>
                </c:pt>
                <c:pt idx="10323">
                  <c:v>0.97380420194643069</c:v>
                </c:pt>
                <c:pt idx="10324">
                  <c:v>0.97381205024812323</c:v>
                </c:pt>
                <c:pt idx="10325">
                  <c:v>0.97381989618790465</c:v>
                </c:pt>
                <c:pt idx="10326">
                  <c:v>0.97382774190210253</c:v>
                </c:pt>
                <c:pt idx="10327">
                  <c:v>0.97383558671394987</c:v>
                </c:pt>
                <c:pt idx="10328">
                  <c:v>0.97384343114455962</c:v>
                </c:pt>
                <c:pt idx="10329">
                  <c:v>0.97385127491870238</c:v>
                </c:pt>
                <c:pt idx="10330">
                  <c:v>0.97385911770025568</c:v>
                </c:pt>
                <c:pt idx="10331">
                  <c:v>0.97386695840640691</c:v>
                </c:pt>
                <c:pt idx="10332">
                  <c:v>0.97387479757856898</c:v>
                </c:pt>
                <c:pt idx="10333">
                  <c:v>0.97388263478449832</c:v>
                </c:pt>
                <c:pt idx="10334">
                  <c:v>0.97389047170077736</c:v>
                </c:pt>
                <c:pt idx="10335">
                  <c:v>0.97389830861705085</c:v>
                </c:pt>
                <c:pt idx="10336">
                  <c:v>0.97390614404445019</c:v>
                </c:pt>
                <c:pt idx="10337">
                  <c:v>0.9739139790657918</c:v>
                </c:pt>
                <c:pt idx="10338">
                  <c:v>0.97392181309455705</c:v>
                </c:pt>
                <c:pt idx="10339">
                  <c:v>0.97392964549908034</c:v>
                </c:pt>
                <c:pt idx="10340">
                  <c:v>0.97393747339184644</c:v>
                </c:pt>
                <c:pt idx="10341">
                  <c:v>0.97394530033714855</c:v>
                </c:pt>
                <c:pt idx="10342">
                  <c:v>0.9739531261414246</c:v>
                </c:pt>
                <c:pt idx="10343">
                  <c:v>0.97396095177831832</c:v>
                </c:pt>
                <c:pt idx="10344">
                  <c:v>0.97396877682868765</c:v>
                </c:pt>
                <c:pt idx="10345">
                  <c:v>0.97397660160834465</c:v>
                </c:pt>
                <c:pt idx="10346">
                  <c:v>0.97398442498936144</c:v>
                </c:pt>
                <c:pt idx="10347">
                  <c:v>0.97399224586184319</c:v>
                </c:pt>
                <c:pt idx="10348">
                  <c:v>0.9740000638287557</c:v>
                </c:pt>
                <c:pt idx="10349">
                  <c:v>0.97400788129937665</c:v>
                </c:pt>
                <c:pt idx="10350">
                  <c:v>0.97401569701041479</c:v>
                </c:pt>
                <c:pt idx="10351">
                  <c:v>0.97402351052332425</c:v>
                </c:pt>
                <c:pt idx="10352">
                  <c:v>0.97403132307612761</c:v>
                </c:pt>
                <c:pt idx="10353">
                  <c:v>0.97403912998924258</c:v>
                </c:pt>
                <c:pt idx="10354">
                  <c:v>0.97404693577442014</c:v>
                </c:pt>
                <c:pt idx="10355">
                  <c:v>0.97405474110842194</c:v>
                </c:pt>
                <c:pt idx="10356">
                  <c:v>0.97406254644242352</c:v>
                </c:pt>
                <c:pt idx="10357">
                  <c:v>0.97407035057540148</c:v>
                </c:pt>
                <c:pt idx="10358">
                  <c:v>0.97407815469122505</c:v>
                </c:pt>
                <c:pt idx="10359">
                  <c:v>0.9740859580400556</c:v>
                </c:pt>
                <c:pt idx="10360">
                  <c:v>0.97409375872695059</c:v>
                </c:pt>
                <c:pt idx="10361">
                  <c:v>0.97410155666168297</c:v>
                </c:pt>
                <c:pt idx="10362">
                  <c:v>0.97410935297217538</c:v>
                </c:pt>
                <c:pt idx="10363">
                  <c:v>0.97411714928265847</c:v>
                </c:pt>
                <c:pt idx="10364">
                  <c:v>0.97412493999859018</c:v>
                </c:pt>
                <c:pt idx="10365">
                  <c:v>0.97413273014376733</c:v>
                </c:pt>
                <c:pt idx="10366">
                  <c:v>0.97414051743075902</c:v>
                </c:pt>
                <c:pt idx="10367">
                  <c:v>0.97414830080153869</c:v>
                </c:pt>
                <c:pt idx="10368">
                  <c:v>0.97415608132089482</c:v>
                </c:pt>
                <c:pt idx="10369">
                  <c:v>0.97416386050928361</c:v>
                </c:pt>
                <c:pt idx="10370">
                  <c:v>0.97417163660712947</c:v>
                </c:pt>
                <c:pt idx="10371">
                  <c:v>0.97417941094538074</c:v>
                </c:pt>
                <c:pt idx="10372">
                  <c:v>0.97418718505804036</c:v>
                </c:pt>
                <c:pt idx="10373">
                  <c:v>0.97419495673435963</c:v>
                </c:pt>
                <c:pt idx="10374">
                  <c:v>0.97420272728273949</c:v>
                </c:pt>
                <c:pt idx="10375">
                  <c:v>0.97421049630614764</c:v>
                </c:pt>
                <c:pt idx="10376">
                  <c:v>0.97421826450841564</c:v>
                </c:pt>
                <c:pt idx="10377">
                  <c:v>0.97422603201136204</c:v>
                </c:pt>
                <c:pt idx="10378">
                  <c:v>0.97423379794060849</c:v>
                </c:pt>
                <c:pt idx="10379">
                  <c:v>0.97424156108971305</c:v>
                </c:pt>
                <c:pt idx="10380">
                  <c:v>0.97424932157688726</c:v>
                </c:pt>
                <c:pt idx="10381">
                  <c:v>0.97425708197381689</c:v>
                </c:pt>
                <c:pt idx="10382">
                  <c:v>0.97426484219028164</c:v>
                </c:pt>
                <c:pt idx="10383">
                  <c:v>0.97427260019598594</c:v>
                </c:pt>
                <c:pt idx="10384">
                  <c:v>0.97428035698532212</c:v>
                </c:pt>
                <c:pt idx="10385">
                  <c:v>0.97428811255468573</c:v>
                </c:pt>
                <c:pt idx="10386">
                  <c:v>0.97429586595840023</c:v>
                </c:pt>
                <c:pt idx="10387">
                  <c:v>0.97430361895605422</c:v>
                </c:pt>
                <c:pt idx="10388">
                  <c:v>0.97431136112550343</c:v>
                </c:pt>
                <c:pt idx="10389">
                  <c:v>0.9743191030242474</c:v>
                </c:pt>
                <c:pt idx="10390">
                  <c:v>0.97432684478763443</c:v>
                </c:pt>
                <c:pt idx="10391">
                  <c:v>0.97433458605473722</c:v>
                </c:pt>
                <c:pt idx="10392">
                  <c:v>0.97434232224611272</c:v>
                </c:pt>
                <c:pt idx="10393">
                  <c:v>0.97435005836981681</c:v>
                </c:pt>
                <c:pt idx="10394">
                  <c:v>0.97435779151575352</c:v>
                </c:pt>
                <c:pt idx="10395">
                  <c:v>0.97436551987923559</c:v>
                </c:pt>
                <c:pt idx="10396">
                  <c:v>0.97437324797201352</c:v>
                </c:pt>
                <c:pt idx="10397">
                  <c:v>0.97438097571287452</c:v>
                </c:pt>
                <c:pt idx="10398">
                  <c:v>0.97438869983530851</c:v>
                </c:pt>
                <c:pt idx="10399">
                  <c:v>0.97439642395774251</c:v>
                </c:pt>
                <c:pt idx="10400">
                  <c:v>0.97440414785458962</c:v>
                </c:pt>
                <c:pt idx="10401">
                  <c:v>0.97441187031219045</c:v>
                </c:pt>
                <c:pt idx="10402">
                  <c:v>0.97441959276527168</c:v>
                </c:pt>
                <c:pt idx="10403">
                  <c:v>0.97442730966890001</c:v>
                </c:pt>
                <c:pt idx="10404">
                  <c:v>0.97443502634694024</c:v>
                </c:pt>
                <c:pt idx="10405">
                  <c:v>0.97444274144586651</c:v>
                </c:pt>
                <c:pt idx="10406">
                  <c:v>0.97445045654480189</c:v>
                </c:pt>
                <c:pt idx="10407">
                  <c:v>0.97445817164372062</c:v>
                </c:pt>
                <c:pt idx="10408">
                  <c:v>0.9744658861110016</c:v>
                </c:pt>
                <c:pt idx="10409">
                  <c:v>0.97447359931499133</c:v>
                </c:pt>
                <c:pt idx="10410">
                  <c:v>0.97448131227083923</c:v>
                </c:pt>
                <c:pt idx="10411">
                  <c:v>0.97448902450930963</c:v>
                </c:pt>
                <c:pt idx="10412">
                  <c:v>0.9744967350964826</c:v>
                </c:pt>
                <c:pt idx="10413">
                  <c:v>0.9745044454580678</c:v>
                </c:pt>
                <c:pt idx="10414">
                  <c:v>0.97451215378935896</c:v>
                </c:pt>
                <c:pt idx="10415">
                  <c:v>0.97451985986478362</c:v>
                </c:pt>
                <c:pt idx="10416">
                  <c:v>0.97452756246615169</c:v>
                </c:pt>
                <c:pt idx="10417">
                  <c:v>0.97453526402981705</c:v>
                </c:pt>
                <c:pt idx="10418">
                  <c:v>0.974542964465544</c:v>
                </c:pt>
                <c:pt idx="10419">
                  <c:v>0.97455066368310295</c:v>
                </c:pt>
                <c:pt idx="10420">
                  <c:v>0.97455836275492058</c:v>
                </c:pt>
                <c:pt idx="10421">
                  <c:v>0.97456606079941466</c:v>
                </c:pt>
                <c:pt idx="10422">
                  <c:v>0.97457375786260958</c:v>
                </c:pt>
                <c:pt idx="10423">
                  <c:v>0.97458145401217455</c:v>
                </c:pt>
                <c:pt idx="10424">
                  <c:v>0.97458914999253632</c:v>
                </c:pt>
                <c:pt idx="10425">
                  <c:v>0.97459684514951572</c:v>
                </c:pt>
                <c:pt idx="10426">
                  <c:v>0.97460453981020001</c:v>
                </c:pt>
                <c:pt idx="10427">
                  <c:v>0.97461223095171201</c:v>
                </c:pt>
                <c:pt idx="10428">
                  <c:v>0.97461992064946923</c:v>
                </c:pt>
                <c:pt idx="10429">
                  <c:v>0.97462760908392765</c:v>
                </c:pt>
                <c:pt idx="10430">
                  <c:v>0.97463529711233265</c:v>
                </c:pt>
                <c:pt idx="10431">
                  <c:v>0.97464298514073511</c:v>
                </c:pt>
                <c:pt idx="10432">
                  <c:v>0.97465066721362914</c:v>
                </c:pt>
                <c:pt idx="10433">
                  <c:v>0.97465834405287965</c:v>
                </c:pt>
                <c:pt idx="10434">
                  <c:v>0.97466601854602264</c:v>
                </c:pt>
                <c:pt idx="10435">
                  <c:v>0.9746736926331182</c:v>
                </c:pt>
                <c:pt idx="10436">
                  <c:v>0.97468136261450422</c:v>
                </c:pt>
                <c:pt idx="10437">
                  <c:v>0.97468902993395035</c:v>
                </c:pt>
                <c:pt idx="10438">
                  <c:v>0.97469669696781536</c:v>
                </c:pt>
                <c:pt idx="10439">
                  <c:v>0.97470436388120707</c:v>
                </c:pt>
                <c:pt idx="10440">
                  <c:v>0.97471202880943197</c:v>
                </c:pt>
                <c:pt idx="10441">
                  <c:v>0.9747196917073675</c:v>
                </c:pt>
                <c:pt idx="10442">
                  <c:v>0.97472735428948742</c:v>
                </c:pt>
                <c:pt idx="10443">
                  <c:v>0.9747350147059517</c:v>
                </c:pt>
                <c:pt idx="10444">
                  <c:v>0.97474267122426761</c:v>
                </c:pt>
                <c:pt idx="10445">
                  <c:v>0.97475032676804463</c:v>
                </c:pt>
                <c:pt idx="10446">
                  <c:v>0.97475797960476962</c:v>
                </c:pt>
                <c:pt idx="10447">
                  <c:v>0.97476563081726253</c:v>
                </c:pt>
                <c:pt idx="10448">
                  <c:v>0.97477328108228789</c:v>
                </c:pt>
                <c:pt idx="10449">
                  <c:v>0.97478093021938006</c:v>
                </c:pt>
                <c:pt idx="10450">
                  <c:v>0.97478857922110862</c:v>
                </c:pt>
                <c:pt idx="10451">
                  <c:v>0.97479622556135914</c:v>
                </c:pt>
                <c:pt idx="10452">
                  <c:v>0.97480386937458297</c:v>
                </c:pt>
                <c:pt idx="10453">
                  <c:v>0.97481151278173583</c:v>
                </c:pt>
                <c:pt idx="10454">
                  <c:v>0.9748191558302105</c:v>
                </c:pt>
                <c:pt idx="10455">
                  <c:v>0.97482679783872661</c:v>
                </c:pt>
                <c:pt idx="10456">
                  <c:v>0.97483443867419606</c:v>
                </c:pt>
                <c:pt idx="10457">
                  <c:v>0.97484207725377736</c:v>
                </c:pt>
                <c:pt idx="10458">
                  <c:v>0.97484971059972636</c:v>
                </c:pt>
                <c:pt idx="10459">
                  <c:v>0.97485734340425589</c:v>
                </c:pt>
                <c:pt idx="10460">
                  <c:v>0.97486497368221192</c:v>
                </c:pt>
                <c:pt idx="10461">
                  <c:v>0.97487260380676821</c:v>
                </c:pt>
                <c:pt idx="10462">
                  <c:v>0.97488023331772988</c:v>
                </c:pt>
                <c:pt idx="10463">
                  <c:v>0.97488786088862989</c:v>
                </c:pt>
                <c:pt idx="10464">
                  <c:v>0.9748954884595411</c:v>
                </c:pt>
                <c:pt idx="10465">
                  <c:v>0.9749031155792619</c:v>
                </c:pt>
                <c:pt idx="10466">
                  <c:v>0.97491074179663473</c:v>
                </c:pt>
                <c:pt idx="10467">
                  <c:v>0.97491836666049592</c:v>
                </c:pt>
                <c:pt idx="10468">
                  <c:v>0.97492599152434689</c:v>
                </c:pt>
                <c:pt idx="10469">
                  <c:v>0.97493361539560863</c:v>
                </c:pt>
                <c:pt idx="10470">
                  <c:v>0.97494123845476577</c:v>
                </c:pt>
                <c:pt idx="10471">
                  <c:v>0.97494886106273282</c:v>
                </c:pt>
                <c:pt idx="10472">
                  <c:v>0.97495648271421553</c:v>
                </c:pt>
                <c:pt idx="10473">
                  <c:v>0.97496410211884565</c:v>
                </c:pt>
                <c:pt idx="10474">
                  <c:v>0.974971721297891</c:v>
                </c:pt>
                <c:pt idx="10475">
                  <c:v>0.97497933928718472</c:v>
                </c:pt>
                <c:pt idx="10476">
                  <c:v>0.97498695706757765</c:v>
                </c:pt>
                <c:pt idx="10477">
                  <c:v>0.97499457471262252</c:v>
                </c:pt>
                <c:pt idx="10478">
                  <c:v>0.97500219122972953</c:v>
                </c:pt>
                <c:pt idx="10479">
                  <c:v>0.97500980684449434</c:v>
                </c:pt>
                <c:pt idx="10480">
                  <c:v>0.97501742219079712</c:v>
                </c:pt>
                <c:pt idx="10481">
                  <c:v>0.97502503622644277</c:v>
                </c:pt>
                <c:pt idx="10482">
                  <c:v>0.97503264755502561</c:v>
                </c:pt>
                <c:pt idx="10483">
                  <c:v>0.97504025860163535</c:v>
                </c:pt>
                <c:pt idx="10484">
                  <c:v>0.97504786681711164</c:v>
                </c:pt>
                <c:pt idx="10485">
                  <c:v>0.97505547498747869</c:v>
                </c:pt>
                <c:pt idx="10486">
                  <c:v>0.97506308077337467</c:v>
                </c:pt>
                <c:pt idx="10487">
                  <c:v>0.97507068641715888</c:v>
                </c:pt>
                <c:pt idx="10488">
                  <c:v>0.97507828987814915</c:v>
                </c:pt>
                <c:pt idx="10489">
                  <c:v>0.97508589314875205</c:v>
                </c:pt>
                <c:pt idx="10490">
                  <c:v>0.9750934954538355</c:v>
                </c:pt>
                <c:pt idx="10491">
                  <c:v>0.9751010965858633</c:v>
                </c:pt>
                <c:pt idx="10492">
                  <c:v>0.97510869329636463</c:v>
                </c:pt>
                <c:pt idx="10493">
                  <c:v>0.97511628908195636</c:v>
                </c:pt>
                <c:pt idx="10494">
                  <c:v>0.97512388236354508</c:v>
                </c:pt>
                <c:pt idx="10495">
                  <c:v>0.97513147417880031</c:v>
                </c:pt>
                <c:pt idx="10496">
                  <c:v>0.97513906461796351</c:v>
                </c:pt>
                <c:pt idx="10497">
                  <c:v>0.97514665316220062</c:v>
                </c:pt>
                <c:pt idx="10498">
                  <c:v>0.97515424103869175</c:v>
                </c:pt>
                <c:pt idx="10499">
                  <c:v>0.97516182881592739</c:v>
                </c:pt>
                <c:pt idx="10500">
                  <c:v>0.97516941460799555</c:v>
                </c:pt>
                <c:pt idx="10501">
                  <c:v>0.97517699624924181</c:v>
                </c:pt>
                <c:pt idx="10502">
                  <c:v>0.97518457599555552</c:v>
                </c:pt>
                <c:pt idx="10503">
                  <c:v>0.97519215574186957</c:v>
                </c:pt>
                <c:pt idx="10504">
                  <c:v>0.97519973548819305</c:v>
                </c:pt>
                <c:pt idx="10505">
                  <c:v>0.97520731523450122</c:v>
                </c:pt>
                <c:pt idx="10506">
                  <c:v>0.97521489471010614</c:v>
                </c:pt>
                <c:pt idx="10507">
                  <c:v>0.97522247400524453</c:v>
                </c:pt>
                <c:pt idx="10508">
                  <c:v>0.97523005324624212</c:v>
                </c:pt>
                <c:pt idx="10509">
                  <c:v>0.97523763245115036</c:v>
                </c:pt>
                <c:pt idx="10510">
                  <c:v>0.9752452115207032</c:v>
                </c:pt>
                <c:pt idx="10511">
                  <c:v>0.97525278975647456</c:v>
                </c:pt>
                <c:pt idx="10512">
                  <c:v>0.97526036751761658</c:v>
                </c:pt>
                <c:pt idx="10513">
                  <c:v>0.97526794280902551</c:v>
                </c:pt>
                <c:pt idx="10514">
                  <c:v>0.97527551727659612</c:v>
                </c:pt>
                <c:pt idx="10515">
                  <c:v>0.97528308777380623</c:v>
                </c:pt>
                <c:pt idx="10516">
                  <c:v>0.97529065664680215</c:v>
                </c:pt>
                <c:pt idx="10517">
                  <c:v>0.97529822524908083</c:v>
                </c:pt>
                <c:pt idx="10518">
                  <c:v>0.97530579371600523</c:v>
                </c:pt>
                <c:pt idx="10519">
                  <c:v>0.97531335938564656</c:v>
                </c:pt>
                <c:pt idx="10520">
                  <c:v>0.97532092252871272</c:v>
                </c:pt>
                <c:pt idx="10521">
                  <c:v>0.97532848549129769</c:v>
                </c:pt>
                <c:pt idx="10522">
                  <c:v>0.97533604840876986</c:v>
                </c:pt>
                <c:pt idx="10523">
                  <c:v>0.97534360887635996</c:v>
                </c:pt>
                <c:pt idx="10524">
                  <c:v>0.97535116696625557</c:v>
                </c:pt>
                <c:pt idx="10525">
                  <c:v>0.97535872492079911</c:v>
                </c:pt>
                <c:pt idx="10526">
                  <c:v>0.9753662826565227</c:v>
                </c:pt>
                <c:pt idx="10527">
                  <c:v>0.97537383984406745</c:v>
                </c:pt>
                <c:pt idx="10528">
                  <c:v>0.97538139626461462</c:v>
                </c:pt>
                <c:pt idx="10529">
                  <c:v>0.97538895236933865</c:v>
                </c:pt>
                <c:pt idx="10530">
                  <c:v>0.9753965075265989</c:v>
                </c:pt>
                <c:pt idx="10531">
                  <c:v>0.97540406155591208</c:v>
                </c:pt>
                <c:pt idx="10532">
                  <c:v>0.97541161531452913</c:v>
                </c:pt>
                <c:pt idx="10533">
                  <c:v>0.97541916868963752</c:v>
                </c:pt>
                <c:pt idx="10534">
                  <c:v>0.97542672199707436</c:v>
                </c:pt>
                <c:pt idx="10535">
                  <c:v>0.9754342746728657</c:v>
                </c:pt>
                <c:pt idx="10536">
                  <c:v>0.97544182635607979</c:v>
                </c:pt>
                <c:pt idx="10537">
                  <c:v>0.97544937650528618</c:v>
                </c:pt>
                <c:pt idx="10538">
                  <c:v>0.9754569255716643</c:v>
                </c:pt>
                <c:pt idx="10539">
                  <c:v>0.97546447454782215</c:v>
                </c:pt>
                <c:pt idx="10540">
                  <c:v>0.97547202135833355</c:v>
                </c:pt>
                <c:pt idx="10541">
                  <c:v>0.97547956639121403</c:v>
                </c:pt>
                <c:pt idx="10542">
                  <c:v>0.9754871082387967</c:v>
                </c:pt>
                <c:pt idx="10543">
                  <c:v>0.97549464810120701</c:v>
                </c:pt>
                <c:pt idx="10544">
                  <c:v>0.97550218444444958</c:v>
                </c:pt>
                <c:pt idx="10545">
                  <c:v>0.97550972056210483</c:v>
                </c:pt>
                <c:pt idx="10546">
                  <c:v>0.97551725519088162</c:v>
                </c:pt>
                <c:pt idx="10547">
                  <c:v>0.97552478814128507</c:v>
                </c:pt>
                <c:pt idx="10548">
                  <c:v>0.97553231663408102</c:v>
                </c:pt>
                <c:pt idx="10549">
                  <c:v>0.97553984503663238</c:v>
                </c:pt>
                <c:pt idx="10550">
                  <c:v>0.97554737208566245</c:v>
                </c:pt>
                <c:pt idx="10551">
                  <c:v>0.97555489827745923</c:v>
                </c:pt>
                <c:pt idx="10552">
                  <c:v>0.97556242388272318</c:v>
                </c:pt>
                <c:pt idx="10553">
                  <c:v>0.97556994772841288</c:v>
                </c:pt>
                <c:pt idx="10554">
                  <c:v>0.97557747112969062</c:v>
                </c:pt>
                <c:pt idx="10555">
                  <c:v>0.97558499375719998</c:v>
                </c:pt>
                <c:pt idx="10556">
                  <c:v>0.97559251629448318</c:v>
                </c:pt>
                <c:pt idx="10557">
                  <c:v>0.97560003792940986</c:v>
                </c:pt>
                <c:pt idx="10558">
                  <c:v>0.97560755956432865</c:v>
                </c:pt>
                <c:pt idx="10559">
                  <c:v>0.97561507952990945</c:v>
                </c:pt>
                <c:pt idx="10560">
                  <c:v>0.9756225979840446</c:v>
                </c:pt>
                <c:pt idx="10561">
                  <c:v>0.97563011614492379</c:v>
                </c:pt>
                <c:pt idx="10562">
                  <c:v>0.97563763308762164</c:v>
                </c:pt>
                <c:pt idx="10563">
                  <c:v>0.97564514989496998</c:v>
                </c:pt>
                <c:pt idx="10564">
                  <c:v>0.97565266623851798</c:v>
                </c:pt>
                <c:pt idx="10565">
                  <c:v>0.97566018254956965</c:v>
                </c:pt>
                <c:pt idx="10566">
                  <c:v>0.97566769822898225</c:v>
                </c:pt>
                <c:pt idx="10567">
                  <c:v>0.9756752057872311</c:v>
                </c:pt>
                <c:pt idx="10568">
                  <c:v>0.9756827113151999</c:v>
                </c:pt>
                <c:pt idx="10569">
                  <c:v>0.9756902162115253</c:v>
                </c:pt>
                <c:pt idx="10570">
                  <c:v>0.9756977201603656</c:v>
                </c:pt>
                <c:pt idx="10571">
                  <c:v>0.97570522410922045</c:v>
                </c:pt>
                <c:pt idx="10572">
                  <c:v>0.97571272805806708</c:v>
                </c:pt>
                <c:pt idx="10573">
                  <c:v>0.97572023110457484</c:v>
                </c:pt>
                <c:pt idx="10574">
                  <c:v>0.97572773347431074</c:v>
                </c:pt>
                <c:pt idx="10575">
                  <c:v>0.97573523426493203</c:v>
                </c:pt>
                <c:pt idx="10576">
                  <c:v>0.9757427308596196</c:v>
                </c:pt>
                <c:pt idx="10577">
                  <c:v>0.97575022659708577</c:v>
                </c:pt>
                <c:pt idx="10578">
                  <c:v>0.97575772228942448</c:v>
                </c:pt>
                <c:pt idx="10579">
                  <c:v>0.97576521504912683</c:v>
                </c:pt>
                <c:pt idx="10580">
                  <c:v>0.97577270275565831</c:v>
                </c:pt>
                <c:pt idx="10581">
                  <c:v>0.97578018667232269</c:v>
                </c:pt>
                <c:pt idx="10582">
                  <c:v>0.97578767029572622</c:v>
                </c:pt>
                <c:pt idx="10583">
                  <c:v>0.97579515303933606</c:v>
                </c:pt>
                <c:pt idx="10584">
                  <c:v>0.9758026353317637</c:v>
                </c:pt>
                <c:pt idx="10585">
                  <c:v>0.97581011694743292</c:v>
                </c:pt>
                <c:pt idx="10586">
                  <c:v>0.97581759809388469</c:v>
                </c:pt>
                <c:pt idx="10587">
                  <c:v>0.97582507903279136</c:v>
                </c:pt>
                <c:pt idx="10588">
                  <c:v>0.97583255861816764</c:v>
                </c:pt>
                <c:pt idx="10589">
                  <c:v>0.97584003457610613</c:v>
                </c:pt>
                <c:pt idx="10590">
                  <c:v>0.97584751005578785</c:v>
                </c:pt>
                <c:pt idx="10591">
                  <c:v>0.97585498364053502</c:v>
                </c:pt>
                <c:pt idx="10592">
                  <c:v>0.97586245059300492</c:v>
                </c:pt>
                <c:pt idx="10593">
                  <c:v>0.97586991729101202</c:v>
                </c:pt>
                <c:pt idx="10594">
                  <c:v>0.97587738298019022</c:v>
                </c:pt>
                <c:pt idx="10595">
                  <c:v>0.9758848454209027</c:v>
                </c:pt>
                <c:pt idx="10596">
                  <c:v>0.97589230781650083</c:v>
                </c:pt>
                <c:pt idx="10597">
                  <c:v>0.9758997698962768</c:v>
                </c:pt>
                <c:pt idx="10598">
                  <c:v>0.97590723152488568</c:v>
                </c:pt>
                <c:pt idx="10599">
                  <c:v>0.97591469216089954</c:v>
                </c:pt>
                <c:pt idx="10600">
                  <c:v>0.97592215216526113</c:v>
                </c:pt>
                <c:pt idx="10601">
                  <c:v>0.97592960991375721</c:v>
                </c:pt>
                <c:pt idx="10602">
                  <c:v>0.97593706603801822</c:v>
                </c:pt>
                <c:pt idx="10603">
                  <c:v>0.9759445212599247</c:v>
                </c:pt>
                <c:pt idx="10604">
                  <c:v>0.97595196890208835</c:v>
                </c:pt>
                <c:pt idx="10605">
                  <c:v>0.97595941546143661</c:v>
                </c:pt>
                <c:pt idx="10606">
                  <c:v>0.9759668600807202</c:v>
                </c:pt>
                <c:pt idx="10607">
                  <c:v>0.97597430447442568</c:v>
                </c:pt>
                <c:pt idx="10608">
                  <c:v>0.97598174886812261</c:v>
                </c:pt>
                <c:pt idx="10609">
                  <c:v>0.97598919326182365</c:v>
                </c:pt>
                <c:pt idx="10610">
                  <c:v>0.97599663765553324</c:v>
                </c:pt>
                <c:pt idx="10611">
                  <c:v>0.97600408204922595</c:v>
                </c:pt>
                <c:pt idx="10612">
                  <c:v>0.97601152558569393</c:v>
                </c:pt>
                <c:pt idx="10613">
                  <c:v>0.9760189681611583</c:v>
                </c:pt>
                <c:pt idx="10614">
                  <c:v>0.97602640745658464</c:v>
                </c:pt>
                <c:pt idx="10615">
                  <c:v>0.97603384395470982</c:v>
                </c:pt>
                <c:pt idx="10616">
                  <c:v>0.97604127927979434</c:v>
                </c:pt>
                <c:pt idx="10617">
                  <c:v>0.97604871239411239</c:v>
                </c:pt>
                <c:pt idx="10618">
                  <c:v>0.97605614325254253</c:v>
                </c:pt>
                <c:pt idx="10619">
                  <c:v>0.97606357411098243</c:v>
                </c:pt>
                <c:pt idx="10620">
                  <c:v>0.97607100298425065</c:v>
                </c:pt>
                <c:pt idx="10621">
                  <c:v>0.97607843169510422</c:v>
                </c:pt>
                <c:pt idx="10622">
                  <c:v>0.97608585804178682</c:v>
                </c:pt>
                <c:pt idx="10623">
                  <c:v>0.97609328362147574</c:v>
                </c:pt>
                <c:pt idx="10624">
                  <c:v>0.97610070808450311</c:v>
                </c:pt>
                <c:pt idx="10625">
                  <c:v>0.97610813151253162</c:v>
                </c:pt>
                <c:pt idx="10626">
                  <c:v>0.97611555424981844</c:v>
                </c:pt>
                <c:pt idx="10627">
                  <c:v>0.97612297482145549</c:v>
                </c:pt>
                <c:pt idx="10628">
                  <c:v>0.97613039462609963</c:v>
                </c:pt>
                <c:pt idx="10629">
                  <c:v>0.97613781194927773</c:v>
                </c:pt>
                <c:pt idx="10630">
                  <c:v>0.97614522927245662</c:v>
                </c:pt>
                <c:pt idx="10631">
                  <c:v>0.97615264611964503</c:v>
                </c:pt>
                <c:pt idx="10632">
                  <c:v>0.97616006181859261</c:v>
                </c:pt>
                <c:pt idx="10633">
                  <c:v>0.9761674704792036</c:v>
                </c:pt>
                <c:pt idx="10634">
                  <c:v>0.97617487909470191</c:v>
                </c:pt>
                <c:pt idx="10635">
                  <c:v>0.97618228761995629</c:v>
                </c:pt>
                <c:pt idx="10636">
                  <c:v>0.97618969566561564</c:v>
                </c:pt>
                <c:pt idx="10637">
                  <c:v>0.9761970966449709</c:v>
                </c:pt>
                <c:pt idx="10638">
                  <c:v>0.9762044972611249</c:v>
                </c:pt>
                <c:pt idx="10639">
                  <c:v>0.97621189450699564</c:v>
                </c:pt>
                <c:pt idx="10640">
                  <c:v>0.97621929017375564</c:v>
                </c:pt>
                <c:pt idx="10641">
                  <c:v>0.97622668538934076</c:v>
                </c:pt>
                <c:pt idx="10642">
                  <c:v>0.9762340794769877</c:v>
                </c:pt>
                <c:pt idx="10643">
                  <c:v>0.97624147189528565</c:v>
                </c:pt>
                <c:pt idx="10644">
                  <c:v>0.97624886305029646</c:v>
                </c:pt>
                <c:pt idx="10645">
                  <c:v>0.9762562533029483</c:v>
                </c:pt>
                <c:pt idx="10646">
                  <c:v>0.97626364303043622</c:v>
                </c:pt>
                <c:pt idx="10647">
                  <c:v>0.97627102978332492</c:v>
                </c:pt>
                <c:pt idx="10648">
                  <c:v>0.97627841552423145</c:v>
                </c:pt>
                <c:pt idx="10649">
                  <c:v>0.97628580090419415</c:v>
                </c:pt>
                <c:pt idx="10650">
                  <c:v>0.97629318503168849</c:v>
                </c:pt>
                <c:pt idx="10651">
                  <c:v>0.97630056716319258</c:v>
                </c:pt>
                <c:pt idx="10652">
                  <c:v>0.97630794424152278</c:v>
                </c:pt>
                <c:pt idx="10653">
                  <c:v>0.97631532077844752</c:v>
                </c:pt>
                <c:pt idx="10654">
                  <c:v>0.97632269614231615</c:v>
                </c:pt>
                <c:pt idx="10655">
                  <c:v>0.97633006925030752</c:v>
                </c:pt>
                <c:pt idx="10656">
                  <c:v>0.97633744023777569</c:v>
                </c:pt>
                <c:pt idx="10657">
                  <c:v>0.97634481009730878</c:v>
                </c:pt>
                <c:pt idx="10658">
                  <c:v>0.97635217968612831</c:v>
                </c:pt>
                <c:pt idx="10659">
                  <c:v>0.97635954539484393</c:v>
                </c:pt>
                <c:pt idx="10660">
                  <c:v>0.9763669108328501</c:v>
                </c:pt>
                <c:pt idx="10661">
                  <c:v>0.97637427401499166</c:v>
                </c:pt>
                <c:pt idx="10662">
                  <c:v>0.97638163625732677</c:v>
                </c:pt>
                <c:pt idx="10663">
                  <c:v>0.97638899795057865</c:v>
                </c:pt>
                <c:pt idx="10664">
                  <c:v>0.97639635905730449</c:v>
                </c:pt>
                <c:pt idx="10665">
                  <c:v>0.97640371611248078</c:v>
                </c:pt>
                <c:pt idx="10666">
                  <c:v>0.97641107116036907</c:v>
                </c:pt>
                <c:pt idx="10667">
                  <c:v>0.97641842531899503</c:v>
                </c:pt>
                <c:pt idx="10668">
                  <c:v>0.97642577600357927</c:v>
                </c:pt>
                <c:pt idx="10669">
                  <c:v>0.97643312598204979</c:v>
                </c:pt>
                <c:pt idx="10670">
                  <c:v>0.97644047199471162</c:v>
                </c:pt>
                <c:pt idx="10671">
                  <c:v>0.97644781487395294</c:v>
                </c:pt>
                <c:pt idx="10672">
                  <c:v>0.9764551549107896</c:v>
                </c:pt>
                <c:pt idx="10673">
                  <c:v>0.9764624948122691</c:v>
                </c:pt>
                <c:pt idx="10674">
                  <c:v>0.97646983336023174</c:v>
                </c:pt>
                <c:pt idx="10675">
                  <c:v>0.9764771717349342</c:v>
                </c:pt>
                <c:pt idx="10676">
                  <c:v>0.97648450947078069</c:v>
                </c:pt>
                <c:pt idx="10677">
                  <c:v>0.97649184558239543</c:v>
                </c:pt>
                <c:pt idx="10678">
                  <c:v>0.97649918169400263</c:v>
                </c:pt>
                <c:pt idx="10679">
                  <c:v>0.97650651780561359</c:v>
                </c:pt>
                <c:pt idx="10680">
                  <c:v>0.9765138508943495</c:v>
                </c:pt>
                <c:pt idx="10681">
                  <c:v>0.97652118249420672</c:v>
                </c:pt>
                <c:pt idx="10682">
                  <c:v>0.97652851400834062</c:v>
                </c:pt>
                <c:pt idx="10683">
                  <c:v>0.97653584538261007</c:v>
                </c:pt>
                <c:pt idx="10684">
                  <c:v>0.9765431758094113</c:v>
                </c:pt>
                <c:pt idx="10685">
                  <c:v>0.97655050612793037</c:v>
                </c:pt>
                <c:pt idx="10686">
                  <c:v>0.9765578343890946</c:v>
                </c:pt>
                <c:pt idx="10687">
                  <c:v>0.97656516192836385</c:v>
                </c:pt>
                <c:pt idx="10688">
                  <c:v>0.97657248901647198</c:v>
                </c:pt>
                <c:pt idx="10689">
                  <c:v>0.97657981610458677</c:v>
                </c:pt>
                <c:pt idx="10690">
                  <c:v>0.97658713637090722</c:v>
                </c:pt>
                <c:pt idx="10691">
                  <c:v>0.97659445614996965</c:v>
                </c:pt>
                <c:pt idx="10692">
                  <c:v>0.97660177534205284</c:v>
                </c:pt>
                <c:pt idx="10693">
                  <c:v>0.97660909340665336</c:v>
                </c:pt>
                <c:pt idx="10694">
                  <c:v>0.97661641121768461</c:v>
                </c:pt>
                <c:pt idx="10695">
                  <c:v>0.97662372816065801</c:v>
                </c:pt>
                <c:pt idx="10696">
                  <c:v>0.97663104509731569</c:v>
                </c:pt>
                <c:pt idx="10697">
                  <c:v>0.97663836198885545</c:v>
                </c:pt>
                <c:pt idx="10698">
                  <c:v>0.97664567888040299</c:v>
                </c:pt>
                <c:pt idx="10699">
                  <c:v>0.9766529953401607</c:v>
                </c:pt>
                <c:pt idx="10700">
                  <c:v>0.97666031128423225</c:v>
                </c:pt>
                <c:pt idx="10701">
                  <c:v>0.97666762623256065</c:v>
                </c:pt>
                <c:pt idx="10702">
                  <c:v>0.97667493942446648</c:v>
                </c:pt>
                <c:pt idx="10703">
                  <c:v>0.97668225117260232</c:v>
                </c:pt>
                <c:pt idx="10704">
                  <c:v>0.97668956021369502</c:v>
                </c:pt>
                <c:pt idx="10705">
                  <c:v>0.97669686925478405</c:v>
                </c:pt>
                <c:pt idx="10706">
                  <c:v>0.97670417536322762</c:v>
                </c:pt>
                <c:pt idx="10707">
                  <c:v>0.97671147795251234</c:v>
                </c:pt>
                <c:pt idx="10708">
                  <c:v>0.97671877986502553</c:v>
                </c:pt>
                <c:pt idx="10709">
                  <c:v>0.97672608010819983</c:v>
                </c:pt>
                <c:pt idx="10710">
                  <c:v>0.97673337570425556</c:v>
                </c:pt>
                <c:pt idx="10711">
                  <c:v>0.97674067121009212</c:v>
                </c:pt>
                <c:pt idx="10712">
                  <c:v>0.97674796473073899</c:v>
                </c:pt>
                <c:pt idx="10713">
                  <c:v>0.976755256627172</c:v>
                </c:pt>
                <c:pt idx="10714">
                  <c:v>0.97676254762123649</c:v>
                </c:pt>
                <c:pt idx="10715">
                  <c:v>0.97676983838972886</c:v>
                </c:pt>
                <c:pt idx="10716">
                  <c:v>0.97677712848144482</c:v>
                </c:pt>
                <c:pt idx="10717">
                  <c:v>0.97678441749035183</c:v>
                </c:pt>
                <c:pt idx="10718">
                  <c:v>0.97679170568713736</c:v>
                </c:pt>
                <c:pt idx="10719">
                  <c:v>0.97679899307180873</c:v>
                </c:pt>
                <c:pt idx="10720">
                  <c:v>0.97680627777559426</c:v>
                </c:pt>
                <c:pt idx="10721">
                  <c:v>0.97681356209226344</c:v>
                </c:pt>
                <c:pt idx="10722">
                  <c:v>0.97682084573218264</c:v>
                </c:pt>
                <c:pt idx="10723">
                  <c:v>0.97682812896603888</c:v>
                </c:pt>
                <c:pt idx="10724">
                  <c:v>0.97683541093660464</c:v>
                </c:pt>
                <c:pt idx="10725">
                  <c:v>0.97684269141829672</c:v>
                </c:pt>
                <c:pt idx="10726">
                  <c:v>0.976849968967339</c:v>
                </c:pt>
                <c:pt idx="10727">
                  <c:v>0.9768572459749757</c:v>
                </c:pt>
                <c:pt idx="10728">
                  <c:v>0.97686452253143763</c:v>
                </c:pt>
                <c:pt idx="10729">
                  <c:v>0.97687179773437716</c:v>
                </c:pt>
                <c:pt idx="10730">
                  <c:v>0.97687907125352946</c:v>
                </c:pt>
                <c:pt idx="10731">
                  <c:v>0.97688634420057963</c:v>
                </c:pt>
                <c:pt idx="10732">
                  <c:v>0.97689361453082912</c:v>
                </c:pt>
                <c:pt idx="10733">
                  <c:v>0.97690088454523893</c:v>
                </c:pt>
                <c:pt idx="10734">
                  <c:v>0.97690815388289465</c:v>
                </c:pt>
                <c:pt idx="10735">
                  <c:v>0.97691542064885573</c:v>
                </c:pt>
                <c:pt idx="10736">
                  <c:v>0.97692268615151889</c:v>
                </c:pt>
                <c:pt idx="10737">
                  <c:v>0.97692995120300963</c:v>
                </c:pt>
                <c:pt idx="10738">
                  <c:v>0.97693721548749923</c:v>
                </c:pt>
                <c:pt idx="10739">
                  <c:v>0.97694447766861514</c:v>
                </c:pt>
                <c:pt idx="10740">
                  <c:v>0.97695173708040906</c:v>
                </c:pt>
                <c:pt idx="10741">
                  <c:v>0.97695899635233663</c:v>
                </c:pt>
                <c:pt idx="10742">
                  <c:v>0.9769662549971353</c:v>
                </c:pt>
                <c:pt idx="10743">
                  <c:v>0.97697351294848611</c:v>
                </c:pt>
                <c:pt idx="10744">
                  <c:v>0.97698077037510733</c:v>
                </c:pt>
                <c:pt idx="10745">
                  <c:v>0.97698802712496569</c:v>
                </c:pt>
                <c:pt idx="10746">
                  <c:v>0.97699528202501462</c:v>
                </c:pt>
                <c:pt idx="10747">
                  <c:v>0.97700253567259165</c:v>
                </c:pt>
                <c:pt idx="10748">
                  <c:v>0.97700978763999691</c:v>
                </c:pt>
                <c:pt idx="10749">
                  <c:v>0.97701703915622051</c:v>
                </c:pt>
                <c:pt idx="10750">
                  <c:v>0.97702428999568569</c:v>
                </c:pt>
                <c:pt idx="10751">
                  <c:v>0.97703153988768232</c:v>
                </c:pt>
                <c:pt idx="10752">
                  <c:v>0.9770387893736211</c:v>
                </c:pt>
                <c:pt idx="10753">
                  <c:v>0.97704603719021477</c:v>
                </c:pt>
                <c:pt idx="10754">
                  <c:v>0.97705328261557978</c:v>
                </c:pt>
                <c:pt idx="10755">
                  <c:v>0.97706052704834601</c:v>
                </c:pt>
                <c:pt idx="10756">
                  <c:v>0.97706777066900563</c:v>
                </c:pt>
                <c:pt idx="10757">
                  <c:v>0.97707501419943621</c:v>
                </c:pt>
                <c:pt idx="10758">
                  <c:v>0.97708225732379983</c:v>
                </c:pt>
                <c:pt idx="10759">
                  <c:v>0.97708949805693124</c:v>
                </c:pt>
                <c:pt idx="10760">
                  <c:v>0.97709673829378119</c:v>
                </c:pt>
                <c:pt idx="10761">
                  <c:v>0.97710397573333108</c:v>
                </c:pt>
                <c:pt idx="10762">
                  <c:v>0.97711121258636402</c:v>
                </c:pt>
                <c:pt idx="10763">
                  <c:v>0.97711844836784612</c:v>
                </c:pt>
                <c:pt idx="10764">
                  <c:v>0.97712568192729421</c:v>
                </c:pt>
                <c:pt idx="10765">
                  <c:v>0.97713291517091949</c:v>
                </c:pt>
                <c:pt idx="10766">
                  <c:v>0.97714014723697762</c:v>
                </c:pt>
                <c:pt idx="10767">
                  <c:v>0.97714737628467696</c:v>
                </c:pt>
                <c:pt idx="10768">
                  <c:v>0.97715460447513725</c:v>
                </c:pt>
                <c:pt idx="10769">
                  <c:v>0.97716183230465803</c:v>
                </c:pt>
                <c:pt idx="10770">
                  <c:v>0.97716906013417881</c:v>
                </c:pt>
                <c:pt idx="10771">
                  <c:v>0.97717628435429171</c:v>
                </c:pt>
                <c:pt idx="10772">
                  <c:v>0.97718350794275965</c:v>
                </c:pt>
                <c:pt idx="10773">
                  <c:v>0.97719073067400974</c:v>
                </c:pt>
                <c:pt idx="10774">
                  <c:v>0.97719795218706862</c:v>
                </c:pt>
                <c:pt idx="10775">
                  <c:v>0.97720517126379181</c:v>
                </c:pt>
                <c:pt idx="10776">
                  <c:v>0.9772123900698001</c:v>
                </c:pt>
                <c:pt idx="10777">
                  <c:v>0.97721960887581361</c:v>
                </c:pt>
                <c:pt idx="10778">
                  <c:v>0.97722682768183089</c:v>
                </c:pt>
                <c:pt idx="10779">
                  <c:v>0.97723404648783985</c:v>
                </c:pt>
                <c:pt idx="10780">
                  <c:v>0.97724126380497855</c:v>
                </c:pt>
                <c:pt idx="10781">
                  <c:v>0.97724847913693724</c:v>
                </c:pt>
                <c:pt idx="10782">
                  <c:v>0.97725569279955604</c:v>
                </c:pt>
                <c:pt idx="10783">
                  <c:v>0.9772629061914595</c:v>
                </c:pt>
                <c:pt idx="10784">
                  <c:v>0.97727011728237845</c:v>
                </c:pt>
                <c:pt idx="10785">
                  <c:v>0.97727732823793556</c:v>
                </c:pt>
                <c:pt idx="10786">
                  <c:v>0.97728453802044168</c:v>
                </c:pt>
                <c:pt idx="10787">
                  <c:v>0.97729174614262204</c:v>
                </c:pt>
                <c:pt idx="10788">
                  <c:v>0.97729895362414076</c:v>
                </c:pt>
                <c:pt idx="10789">
                  <c:v>0.9773061588948857</c:v>
                </c:pt>
                <c:pt idx="10790">
                  <c:v>0.97731336231581822</c:v>
                </c:pt>
                <c:pt idx="10791">
                  <c:v>0.97732056357110964</c:v>
                </c:pt>
                <c:pt idx="10792">
                  <c:v>0.9773277643301076</c:v>
                </c:pt>
                <c:pt idx="10793">
                  <c:v>0.97733496508910578</c:v>
                </c:pt>
                <c:pt idx="10794">
                  <c:v>0.97734216372757976</c:v>
                </c:pt>
                <c:pt idx="10795">
                  <c:v>0.97734935997482464</c:v>
                </c:pt>
                <c:pt idx="10796">
                  <c:v>0.97735655622206852</c:v>
                </c:pt>
                <c:pt idx="10797">
                  <c:v>0.97736375232313599</c:v>
                </c:pt>
                <c:pt idx="10798">
                  <c:v>0.97737094726196749</c:v>
                </c:pt>
                <c:pt idx="10799">
                  <c:v>0.97737813717967803</c:v>
                </c:pt>
                <c:pt idx="10800">
                  <c:v>0.9773853254929985</c:v>
                </c:pt>
                <c:pt idx="10801">
                  <c:v>0.97739251163391472</c:v>
                </c:pt>
                <c:pt idx="10802">
                  <c:v>0.97739969660178383</c:v>
                </c:pt>
                <c:pt idx="10803">
                  <c:v>0.97740687825981265</c:v>
                </c:pt>
                <c:pt idx="10804">
                  <c:v>0.97741405917160551</c:v>
                </c:pt>
                <c:pt idx="10805">
                  <c:v>0.97742123962771565</c:v>
                </c:pt>
                <c:pt idx="10806">
                  <c:v>0.97742841891076215</c:v>
                </c:pt>
                <c:pt idx="10807">
                  <c:v>0.97743559805845992</c:v>
                </c:pt>
                <c:pt idx="10808">
                  <c:v>0.97744277716104011</c:v>
                </c:pt>
                <c:pt idx="10809">
                  <c:v>0.97744995414310298</c:v>
                </c:pt>
                <c:pt idx="10810">
                  <c:v>0.97745712995750622</c:v>
                </c:pt>
                <c:pt idx="10811">
                  <c:v>0.97746430360086811</c:v>
                </c:pt>
                <c:pt idx="10812">
                  <c:v>0.97747147719911542</c:v>
                </c:pt>
                <c:pt idx="10813">
                  <c:v>0.97747864975964549</c:v>
                </c:pt>
                <c:pt idx="10814">
                  <c:v>0.97748581622932118</c:v>
                </c:pt>
                <c:pt idx="10815">
                  <c:v>0.97749298201320001</c:v>
                </c:pt>
                <c:pt idx="10816">
                  <c:v>0.97750014667816765</c:v>
                </c:pt>
                <c:pt idx="10817">
                  <c:v>0.97750731116266032</c:v>
                </c:pt>
                <c:pt idx="10818">
                  <c:v>0.97751447546669268</c:v>
                </c:pt>
                <c:pt idx="10819">
                  <c:v>0.97752163936466263</c:v>
                </c:pt>
                <c:pt idx="10820">
                  <c:v>0.97752880177375379</c:v>
                </c:pt>
                <c:pt idx="10821">
                  <c:v>0.9775359641828445</c:v>
                </c:pt>
                <c:pt idx="10822">
                  <c:v>0.97754312582493352</c:v>
                </c:pt>
                <c:pt idx="10823">
                  <c:v>0.97755028706097369</c:v>
                </c:pt>
                <c:pt idx="10824">
                  <c:v>0.97755744816165557</c:v>
                </c:pt>
                <c:pt idx="10825">
                  <c:v>0.97756460921721755</c:v>
                </c:pt>
                <c:pt idx="10826">
                  <c:v>0.97757177013743379</c:v>
                </c:pt>
                <c:pt idx="10827">
                  <c:v>0.9775789303921627</c:v>
                </c:pt>
                <c:pt idx="10828">
                  <c:v>0.97758608859629936</c:v>
                </c:pt>
                <c:pt idx="10829">
                  <c:v>0.97759324532058511</c:v>
                </c:pt>
                <c:pt idx="10830">
                  <c:v>0.97760040136810744</c:v>
                </c:pt>
                <c:pt idx="10831">
                  <c:v>0.97760755443786063</c:v>
                </c:pt>
                <c:pt idx="10832">
                  <c:v>0.97761470746927626</c:v>
                </c:pt>
                <c:pt idx="10833">
                  <c:v>0.97762185995250983</c:v>
                </c:pt>
                <c:pt idx="10834">
                  <c:v>0.9776290111273338</c:v>
                </c:pt>
                <c:pt idx="10835">
                  <c:v>0.97763616062378511</c:v>
                </c:pt>
                <c:pt idx="10836">
                  <c:v>0.97764330724173465</c:v>
                </c:pt>
                <c:pt idx="10837">
                  <c:v>0.97765045385969285</c:v>
                </c:pt>
                <c:pt idx="10838">
                  <c:v>0.97765760038740934</c:v>
                </c:pt>
                <c:pt idx="10839">
                  <c:v>0.97766474520065649</c:v>
                </c:pt>
                <c:pt idx="10840">
                  <c:v>0.97767188956273365</c:v>
                </c:pt>
                <c:pt idx="10841">
                  <c:v>0.97767903369923015</c:v>
                </c:pt>
                <c:pt idx="10842">
                  <c:v>0.97768617561592719</c:v>
                </c:pt>
                <c:pt idx="10843">
                  <c:v>0.97769331740630872</c:v>
                </c:pt>
                <c:pt idx="10844">
                  <c:v>0.97770045916284265</c:v>
                </c:pt>
                <c:pt idx="10845">
                  <c:v>0.97770760036669502</c:v>
                </c:pt>
                <c:pt idx="10846">
                  <c:v>0.97771474089377663</c:v>
                </c:pt>
                <c:pt idx="10847">
                  <c:v>0.97772188086275802</c:v>
                </c:pt>
                <c:pt idx="10848">
                  <c:v>0.97772902012655738</c:v>
                </c:pt>
                <c:pt idx="10849">
                  <c:v>0.97773615810900882</c:v>
                </c:pt>
                <c:pt idx="10850">
                  <c:v>0.97774329204893951</c:v>
                </c:pt>
                <c:pt idx="10851">
                  <c:v>0.97775042544744861</c:v>
                </c:pt>
                <c:pt idx="10852">
                  <c:v>0.97775755768419514</c:v>
                </c:pt>
                <c:pt idx="10853">
                  <c:v>0.97776468896217683</c:v>
                </c:pt>
                <c:pt idx="10854">
                  <c:v>0.97777181753312759</c:v>
                </c:pt>
                <c:pt idx="10855">
                  <c:v>0.97777894506634966</c:v>
                </c:pt>
                <c:pt idx="10856">
                  <c:v>0.97778607223864777</c:v>
                </c:pt>
                <c:pt idx="10857">
                  <c:v>0.97779319859882841</c:v>
                </c:pt>
                <c:pt idx="10858">
                  <c:v>0.97780032356035784</c:v>
                </c:pt>
                <c:pt idx="10859">
                  <c:v>0.97780744680742671</c:v>
                </c:pt>
                <c:pt idx="10860">
                  <c:v>0.97781456793893351</c:v>
                </c:pt>
                <c:pt idx="10861">
                  <c:v>0.97782168816313408</c:v>
                </c:pt>
                <c:pt idx="10862">
                  <c:v>0.97782880771056246</c:v>
                </c:pt>
                <c:pt idx="10863">
                  <c:v>0.97783592539012265</c:v>
                </c:pt>
                <c:pt idx="10864">
                  <c:v>0.97784304248632203</c:v>
                </c:pt>
                <c:pt idx="10865">
                  <c:v>0.97785015957935362</c:v>
                </c:pt>
                <c:pt idx="10866">
                  <c:v>0.97785727479550433</c:v>
                </c:pt>
                <c:pt idx="10867">
                  <c:v>0.97786438969582468</c:v>
                </c:pt>
                <c:pt idx="10868">
                  <c:v>0.97787150111488641</c:v>
                </c:pt>
                <c:pt idx="10869">
                  <c:v>0.9778786116388124</c:v>
                </c:pt>
                <c:pt idx="10870">
                  <c:v>0.97788572073024349</c:v>
                </c:pt>
                <c:pt idx="10871">
                  <c:v>0.97789282791546961</c:v>
                </c:pt>
                <c:pt idx="10872">
                  <c:v>0.97789993415323184</c:v>
                </c:pt>
                <c:pt idx="10873">
                  <c:v>0.97790704016539565</c:v>
                </c:pt>
                <c:pt idx="10874">
                  <c:v>0.97791414396680543</c:v>
                </c:pt>
                <c:pt idx="10875">
                  <c:v>0.97792124748036979</c:v>
                </c:pt>
                <c:pt idx="10876">
                  <c:v>0.97792835043718085</c:v>
                </c:pt>
                <c:pt idx="10877">
                  <c:v>0.97793544999753645</c:v>
                </c:pt>
                <c:pt idx="10878">
                  <c:v>0.97794254824949345</c:v>
                </c:pt>
                <c:pt idx="10879">
                  <c:v>0.97794964537351214</c:v>
                </c:pt>
                <c:pt idx="10880">
                  <c:v>0.97795674103119801</c:v>
                </c:pt>
                <c:pt idx="10881">
                  <c:v>0.97796382998893816</c:v>
                </c:pt>
                <c:pt idx="10882">
                  <c:v>0.97797091833308825</c:v>
                </c:pt>
                <c:pt idx="10883">
                  <c:v>0.97797800438570648</c:v>
                </c:pt>
                <c:pt idx="10884">
                  <c:v>0.97798509036568915</c:v>
                </c:pt>
                <c:pt idx="10885">
                  <c:v>0.97799217607496169</c:v>
                </c:pt>
                <c:pt idx="10886">
                  <c:v>0.9779992616651344</c:v>
                </c:pt>
                <c:pt idx="10887">
                  <c:v>0.97800634584040957</c:v>
                </c:pt>
                <c:pt idx="10888">
                  <c:v>0.97801343001569085</c:v>
                </c:pt>
                <c:pt idx="10889">
                  <c:v>0.97802051346909991</c:v>
                </c:pt>
                <c:pt idx="10890">
                  <c:v>0.97802759597502353</c:v>
                </c:pt>
                <c:pt idx="10891">
                  <c:v>0.97803467802978572</c:v>
                </c:pt>
                <c:pt idx="10892">
                  <c:v>0.97804175629466905</c:v>
                </c:pt>
                <c:pt idx="10893">
                  <c:v>0.97804883274357735</c:v>
                </c:pt>
                <c:pt idx="10894">
                  <c:v>0.97805590762463945</c:v>
                </c:pt>
                <c:pt idx="10895">
                  <c:v>0.97806298110705425</c:v>
                </c:pt>
                <c:pt idx="10896">
                  <c:v>0.97807005328108321</c:v>
                </c:pt>
                <c:pt idx="10897">
                  <c:v>0.97807712527462198</c:v>
                </c:pt>
                <c:pt idx="10898">
                  <c:v>0.97808419609511565</c:v>
                </c:pt>
                <c:pt idx="10899">
                  <c:v>0.97809126565231164</c:v>
                </c:pt>
                <c:pt idx="10900">
                  <c:v>0.97809833488601761</c:v>
                </c:pt>
                <c:pt idx="10901">
                  <c:v>0.97810540331528306</c:v>
                </c:pt>
                <c:pt idx="10902">
                  <c:v>0.97811246845095756</c:v>
                </c:pt>
                <c:pt idx="10903">
                  <c:v>0.97811953151123132</c:v>
                </c:pt>
                <c:pt idx="10904">
                  <c:v>0.97812659398497692</c:v>
                </c:pt>
                <c:pt idx="10905">
                  <c:v>0.97813365557081333</c:v>
                </c:pt>
                <c:pt idx="10906">
                  <c:v>0.97814071339745257</c:v>
                </c:pt>
                <c:pt idx="10907">
                  <c:v>0.97814776892309363</c:v>
                </c:pt>
                <c:pt idx="10908">
                  <c:v>0.97815482423217837</c:v>
                </c:pt>
                <c:pt idx="10909">
                  <c:v>0.97816187817870937</c:v>
                </c:pt>
                <c:pt idx="10910">
                  <c:v>0.97816893054612175</c:v>
                </c:pt>
                <c:pt idx="10911">
                  <c:v>0.9781759824172459</c:v>
                </c:pt>
                <c:pt idx="10912">
                  <c:v>0.97818302884268327</c:v>
                </c:pt>
                <c:pt idx="10913">
                  <c:v>0.97819007272800895</c:v>
                </c:pt>
                <c:pt idx="10914">
                  <c:v>0.97819711410930377</c:v>
                </c:pt>
                <c:pt idx="10915">
                  <c:v>0.97820415244516712</c:v>
                </c:pt>
                <c:pt idx="10916">
                  <c:v>0.97821119078102559</c:v>
                </c:pt>
                <c:pt idx="10917">
                  <c:v>0.97821822911688872</c:v>
                </c:pt>
                <c:pt idx="10918">
                  <c:v>0.97822526745275162</c:v>
                </c:pt>
                <c:pt idx="10919">
                  <c:v>0.97823229983309967</c:v>
                </c:pt>
                <c:pt idx="10920">
                  <c:v>0.97823933081480385</c:v>
                </c:pt>
                <c:pt idx="10921">
                  <c:v>0.97824636102951001</c:v>
                </c:pt>
                <c:pt idx="10922">
                  <c:v>0.97825339083815832</c:v>
                </c:pt>
                <c:pt idx="10923">
                  <c:v>0.97826041825558341</c:v>
                </c:pt>
                <c:pt idx="10924">
                  <c:v>0.97826744391341203</c:v>
                </c:pt>
                <c:pt idx="10925">
                  <c:v>0.97827446641302485</c:v>
                </c:pt>
                <c:pt idx="10926">
                  <c:v>0.9782814867018671</c:v>
                </c:pt>
                <c:pt idx="10927">
                  <c:v>0.97828850622372066</c:v>
                </c:pt>
                <c:pt idx="10928">
                  <c:v>0.97829552515903861</c:v>
                </c:pt>
                <c:pt idx="10929">
                  <c:v>0.97830254183848353</c:v>
                </c:pt>
                <c:pt idx="10930">
                  <c:v>0.97830955851792833</c:v>
                </c:pt>
                <c:pt idx="10931">
                  <c:v>0.97831657492666135</c:v>
                </c:pt>
                <c:pt idx="10932">
                  <c:v>0.97832359016235149</c:v>
                </c:pt>
                <c:pt idx="10933">
                  <c:v>0.97833060481150735</c:v>
                </c:pt>
                <c:pt idx="10934">
                  <c:v>0.97833761878390002</c:v>
                </c:pt>
                <c:pt idx="10935">
                  <c:v>0.97834463216977186</c:v>
                </c:pt>
                <c:pt idx="10936">
                  <c:v>0.97835164505933669</c:v>
                </c:pt>
                <c:pt idx="10937">
                  <c:v>0.97835865325668903</c:v>
                </c:pt>
                <c:pt idx="10938">
                  <c:v>0.97836565983882462</c:v>
                </c:pt>
                <c:pt idx="10939">
                  <c:v>0.97837266523888833</c:v>
                </c:pt>
                <c:pt idx="10940">
                  <c:v>0.97837966905757978</c:v>
                </c:pt>
                <c:pt idx="10941">
                  <c:v>0.97838667083018582</c:v>
                </c:pt>
                <c:pt idx="10942">
                  <c:v>0.97839367235014385</c:v>
                </c:pt>
                <c:pt idx="10943">
                  <c:v>0.97840067098256789</c:v>
                </c:pt>
                <c:pt idx="10944">
                  <c:v>0.97840766871264206</c:v>
                </c:pt>
                <c:pt idx="10945">
                  <c:v>0.97841466644272601</c:v>
                </c:pt>
                <c:pt idx="10946">
                  <c:v>0.97842166191692759</c:v>
                </c:pt>
                <c:pt idx="10947">
                  <c:v>0.97842865590225159</c:v>
                </c:pt>
                <c:pt idx="10948">
                  <c:v>0.97843564912058123</c:v>
                </c:pt>
                <c:pt idx="10949">
                  <c:v>0.97844264233890565</c:v>
                </c:pt>
                <c:pt idx="10950">
                  <c:v>0.97844963555722775</c:v>
                </c:pt>
                <c:pt idx="10951">
                  <c:v>0.97845662877555306</c:v>
                </c:pt>
                <c:pt idx="10952">
                  <c:v>0.97846362145246757</c:v>
                </c:pt>
                <c:pt idx="10953">
                  <c:v>0.9784706137097946</c:v>
                </c:pt>
                <c:pt idx="10954">
                  <c:v>0.97847760494294256</c:v>
                </c:pt>
                <c:pt idx="10955">
                  <c:v>0.97848459527374632</c:v>
                </c:pt>
                <c:pt idx="10956">
                  <c:v>0.97849158497290356</c:v>
                </c:pt>
                <c:pt idx="10957">
                  <c:v>0.97849857164919185</c:v>
                </c:pt>
                <c:pt idx="10958">
                  <c:v>0.97850555751335655</c:v>
                </c:pt>
                <c:pt idx="10959">
                  <c:v>0.97851254170817059</c:v>
                </c:pt>
                <c:pt idx="10960">
                  <c:v>0.97851952274476051</c:v>
                </c:pt>
                <c:pt idx="10961">
                  <c:v>0.97852650287900023</c:v>
                </c:pt>
                <c:pt idx="10962">
                  <c:v>0.97853348296812215</c:v>
                </c:pt>
                <c:pt idx="10963">
                  <c:v>0.97854046098183733</c:v>
                </c:pt>
                <c:pt idx="10964">
                  <c:v>0.97854743692015</c:v>
                </c:pt>
                <c:pt idx="10965">
                  <c:v>0.97855441276821964</c:v>
                </c:pt>
                <c:pt idx="10966">
                  <c:v>0.9785613883455877</c:v>
                </c:pt>
                <c:pt idx="10967">
                  <c:v>0.97856836288524707</c:v>
                </c:pt>
                <c:pt idx="10968">
                  <c:v>0.97857533576414013</c:v>
                </c:pt>
                <c:pt idx="10969">
                  <c:v>0.97858230255802603</c:v>
                </c:pt>
                <c:pt idx="10970">
                  <c:v>0.97858926929235657</c:v>
                </c:pt>
                <c:pt idx="10971">
                  <c:v>0.97859623300381726</c:v>
                </c:pt>
                <c:pt idx="10972">
                  <c:v>0.97860319012811259</c:v>
                </c:pt>
                <c:pt idx="10973">
                  <c:v>0.97861014725240314</c:v>
                </c:pt>
                <c:pt idx="10974">
                  <c:v>0.97861710437669835</c:v>
                </c:pt>
                <c:pt idx="10975">
                  <c:v>0.9786240615009979</c:v>
                </c:pt>
                <c:pt idx="10976">
                  <c:v>0.97863101564753696</c:v>
                </c:pt>
                <c:pt idx="10977">
                  <c:v>0.9786379692075412</c:v>
                </c:pt>
                <c:pt idx="10978">
                  <c:v>0.97864492145914783</c:v>
                </c:pt>
                <c:pt idx="10979">
                  <c:v>0.97865187316934077</c:v>
                </c:pt>
                <c:pt idx="10980">
                  <c:v>0.97865882487952882</c:v>
                </c:pt>
                <c:pt idx="10981">
                  <c:v>0.97866576977696185</c:v>
                </c:pt>
                <c:pt idx="10982">
                  <c:v>0.97867271426835545</c:v>
                </c:pt>
                <c:pt idx="10983">
                  <c:v>0.97867965781226773</c:v>
                </c:pt>
                <c:pt idx="10984">
                  <c:v>0.97868660099524352</c:v>
                </c:pt>
                <c:pt idx="10985">
                  <c:v>0.97869354341122183</c:v>
                </c:pt>
                <c:pt idx="10986">
                  <c:v>0.97870048158615164</c:v>
                </c:pt>
                <c:pt idx="10987">
                  <c:v>0.97870741784359483</c:v>
                </c:pt>
                <c:pt idx="10988">
                  <c:v>0.97871435326634515</c:v>
                </c:pt>
                <c:pt idx="10989">
                  <c:v>0.97872128465109198</c:v>
                </c:pt>
                <c:pt idx="10990">
                  <c:v>0.97872821587791392</c:v>
                </c:pt>
                <c:pt idx="10991">
                  <c:v>0.97873514593168653</c:v>
                </c:pt>
                <c:pt idx="10992">
                  <c:v>0.9787420759854597</c:v>
                </c:pt>
                <c:pt idx="10993">
                  <c:v>0.97874900594900183</c:v>
                </c:pt>
                <c:pt idx="10994">
                  <c:v>0.97875593496506663</c:v>
                </c:pt>
                <c:pt idx="10995">
                  <c:v>0.9787628621764346</c:v>
                </c:pt>
                <c:pt idx="10996">
                  <c:v>0.97876978771845313</c:v>
                </c:pt>
                <c:pt idx="10997">
                  <c:v>0.97877671262883514</c:v>
                </c:pt>
                <c:pt idx="10998">
                  <c:v>0.97878363699192461</c:v>
                </c:pt>
                <c:pt idx="10999">
                  <c:v>0.97879056036830625</c:v>
                </c:pt>
                <c:pt idx="11000">
                  <c:v>0.97879748230994501</c:v>
                </c:pt>
                <c:pt idx="11001">
                  <c:v>0.97880440018198278</c:v>
                </c:pt>
                <c:pt idx="11002">
                  <c:v>0.9788113167004947</c:v>
                </c:pt>
                <c:pt idx="11003">
                  <c:v>0.97881823290318715</c:v>
                </c:pt>
                <c:pt idx="11004">
                  <c:v>0.97882514797792852</c:v>
                </c:pt>
                <c:pt idx="11005">
                  <c:v>0.97883206169915282</c:v>
                </c:pt>
                <c:pt idx="11006">
                  <c:v>0.97883897523990682</c:v>
                </c:pt>
                <c:pt idx="11007">
                  <c:v>0.97884588837460873</c:v>
                </c:pt>
                <c:pt idx="11008">
                  <c:v>0.97885280105812755</c:v>
                </c:pt>
                <c:pt idx="11009">
                  <c:v>0.97885971216253731</c:v>
                </c:pt>
                <c:pt idx="11010">
                  <c:v>0.97886662078547293</c:v>
                </c:pt>
                <c:pt idx="11011">
                  <c:v>0.97887352882188761</c:v>
                </c:pt>
                <c:pt idx="11012">
                  <c:v>0.97888043613642683</c:v>
                </c:pt>
                <c:pt idx="11013">
                  <c:v>0.97888734281930934</c:v>
                </c:pt>
                <c:pt idx="11014">
                  <c:v>0.97889424760726162</c:v>
                </c:pt>
                <c:pt idx="11015">
                  <c:v>0.97890115072586381</c:v>
                </c:pt>
                <c:pt idx="11016">
                  <c:v>0.97890805370911882</c:v>
                </c:pt>
                <c:pt idx="11017">
                  <c:v>0.97891495669236461</c:v>
                </c:pt>
                <c:pt idx="11018">
                  <c:v>0.97892185967561995</c:v>
                </c:pt>
                <c:pt idx="11019">
                  <c:v>0.97892876198210144</c:v>
                </c:pt>
                <c:pt idx="11020">
                  <c:v>0.97893565955124762</c:v>
                </c:pt>
                <c:pt idx="11021">
                  <c:v>0.97894255572174849</c:v>
                </c:pt>
                <c:pt idx="11022">
                  <c:v>0.97894944995220001</c:v>
                </c:pt>
                <c:pt idx="11023">
                  <c:v>0.97895634391193531</c:v>
                </c:pt>
                <c:pt idx="11024">
                  <c:v>0.9789632378716826</c:v>
                </c:pt>
                <c:pt idx="11025">
                  <c:v>0.9789701316509547</c:v>
                </c:pt>
                <c:pt idx="11026">
                  <c:v>0.97897702448275892</c:v>
                </c:pt>
                <c:pt idx="11027">
                  <c:v>0.97898391388563022</c:v>
                </c:pt>
                <c:pt idx="11028">
                  <c:v>0.97899080089727264</c:v>
                </c:pt>
                <c:pt idx="11029">
                  <c:v>0.97899767908889501</c:v>
                </c:pt>
                <c:pt idx="11030">
                  <c:v>0.9790045550016141</c:v>
                </c:pt>
                <c:pt idx="11031">
                  <c:v>0.97901143091434173</c:v>
                </c:pt>
                <c:pt idx="11032">
                  <c:v>0.97901830682706936</c:v>
                </c:pt>
                <c:pt idx="11033">
                  <c:v>0.97902518138627082</c:v>
                </c:pt>
                <c:pt idx="11034">
                  <c:v>0.97903205549429695</c:v>
                </c:pt>
                <c:pt idx="11035">
                  <c:v>0.97903892960232308</c:v>
                </c:pt>
                <c:pt idx="11036">
                  <c:v>0.97904580343965075</c:v>
                </c:pt>
                <c:pt idx="11037">
                  <c:v>0.97905267595050915</c:v>
                </c:pt>
                <c:pt idx="11038">
                  <c:v>0.97905954464443501</c:v>
                </c:pt>
                <c:pt idx="11039">
                  <c:v>0.97906641153365082</c:v>
                </c:pt>
                <c:pt idx="11040">
                  <c:v>0.97907327391111765</c:v>
                </c:pt>
                <c:pt idx="11041">
                  <c:v>0.97908013389735349</c:v>
                </c:pt>
                <c:pt idx="11042">
                  <c:v>0.97908699334218063</c:v>
                </c:pt>
                <c:pt idx="11043">
                  <c:v>0.97909385021080231</c:v>
                </c:pt>
                <c:pt idx="11044">
                  <c:v>0.97910070645227765</c:v>
                </c:pt>
                <c:pt idx="11045">
                  <c:v>0.97910756255841025</c:v>
                </c:pt>
                <c:pt idx="11046">
                  <c:v>0.97911441690494994</c:v>
                </c:pt>
                <c:pt idx="11047">
                  <c:v>0.97912127116125969</c:v>
                </c:pt>
                <c:pt idx="11048">
                  <c:v>0.97912812496639379</c:v>
                </c:pt>
                <c:pt idx="11049">
                  <c:v>0.97913497768871194</c:v>
                </c:pt>
                <c:pt idx="11050">
                  <c:v>0.97914183036590863</c:v>
                </c:pt>
                <c:pt idx="11051">
                  <c:v>0.97914868214752038</c:v>
                </c:pt>
                <c:pt idx="11052">
                  <c:v>0.97915553310122161</c:v>
                </c:pt>
                <c:pt idx="11053">
                  <c:v>0.97916238203366146</c:v>
                </c:pt>
                <c:pt idx="11054">
                  <c:v>0.97916922992839861</c:v>
                </c:pt>
                <c:pt idx="11055">
                  <c:v>0.97917607718201483</c:v>
                </c:pt>
                <c:pt idx="11056">
                  <c:v>0.97918292421951869</c:v>
                </c:pt>
                <c:pt idx="11057">
                  <c:v>0.97918977062538115</c:v>
                </c:pt>
                <c:pt idx="11058">
                  <c:v>0.97919661687332793</c:v>
                </c:pt>
                <c:pt idx="11059">
                  <c:v>0.97920346309871165</c:v>
                </c:pt>
                <c:pt idx="11060">
                  <c:v>0.97921030878268756</c:v>
                </c:pt>
                <c:pt idx="11061">
                  <c:v>0.97921715221078964</c:v>
                </c:pt>
                <c:pt idx="11062">
                  <c:v>0.97922399473653876</c:v>
                </c:pt>
                <c:pt idx="11063">
                  <c:v>0.97923083617947426</c:v>
                </c:pt>
                <c:pt idx="11064">
                  <c:v>0.97923767685539864</c:v>
                </c:pt>
                <c:pt idx="11065">
                  <c:v>0.97924451622292064</c:v>
                </c:pt>
                <c:pt idx="11066">
                  <c:v>0.97925135448506362</c:v>
                </c:pt>
                <c:pt idx="11067">
                  <c:v>0.97925819054998164</c:v>
                </c:pt>
                <c:pt idx="11068">
                  <c:v>0.97926502653369396</c:v>
                </c:pt>
                <c:pt idx="11069">
                  <c:v>0.97927186184063209</c:v>
                </c:pt>
                <c:pt idx="11070">
                  <c:v>0.97927869714758276</c:v>
                </c:pt>
                <c:pt idx="11071">
                  <c:v>0.97928553222893577</c:v>
                </c:pt>
                <c:pt idx="11072">
                  <c:v>0.97929236600187963</c:v>
                </c:pt>
                <c:pt idx="11073">
                  <c:v>0.97929919956277889</c:v>
                </c:pt>
                <c:pt idx="11074">
                  <c:v>0.97930603311013464</c:v>
                </c:pt>
                <c:pt idx="11075">
                  <c:v>0.97931286458208755</c:v>
                </c:pt>
                <c:pt idx="11076">
                  <c:v>0.9793196953772777</c:v>
                </c:pt>
                <c:pt idx="11077">
                  <c:v>0.97932652617246752</c:v>
                </c:pt>
                <c:pt idx="11078">
                  <c:v>0.97933335565924851</c:v>
                </c:pt>
                <c:pt idx="11079">
                  <c:v>0.97934018424367975</c:v>
                </c:pt>
                <c:pt idx="11080">
                  <c:v>0.97934701247168865</c:v>
                </c:pt>
                <c:pt idx="11081">
                  <c:v>0.97935383856291769</c:v>
                </c:pt>
                <c:pt idx="11082">
                  <c:v>0.97936066073840189</c:v>
                </c:pt>
                <c:pt idx="11083">
                  <c:v>0.97936748260031969</c:v>
                </c:pt>
                <c:pt idx="11084">
                  <c:v>0.97937430437200201</c:v>
                </c:pt>
                <c:pt idx="11085">
                  <c:v>0.97938112614368833</c:v>
                </c:pt>
                <c:pt idx="11086">
                  <c:v>0.97938794791536288</c:v>
                </c:pt>
                <c:pt idx="11087">
                  <c:v>0.97939476968704953</c:v>
                </c:pt>
                <c:pt idx="11088">
                  <c:v>0.97940158505204156</c:v>
                </c:pt>
                <c:pt idx="11089">
                  <c:v>0.97940839960491821</c:v>
                </c:pt>
                <c:pt idx="11090">
                  <c:v>0.97941521235310192</c:v>
                </c:pt>
                <c:pt idx="11091">
                  <c:v>0.97942202491132346</c:v>
                </c:pt>
                <c:pt idx="11092">
                  <c:v>0.97942883680226522</c:v>
                </c:pt>
                <c:pt idx="11093">
                  <c:v>0.97943564846761932</c:v>
                </c:pt>
                <c:pt idx="11094">
                  <c:v>0.97944246013297342</c:v>
                </c:pt>
                <c:pt idx="11095">
                  <c:v>0.97944927150055672</c:v>
                </c:pt>
                <c:pt idx="11096">
                  <c:v>0.97945608221843761</c:v>
                </c:pt>
                <c:pt idx="11097">
                  <c:v>0.97946289090603356</c:v>
                </c:pt>
                <c:pt idx="11098">
                  <c:v>0.9794696959391106</c:v>
                </c:pt>
                <c:pt idx="11099">
                  <c:v>0.97947650092706395</c:v>
                </c:pt>
                <c:pt idx="11100">
                  <c:v>0.97948330465173639</c:v>
                </c:pt>
                <c:pt idx="11101">
                  <c:v>0.97949010395488934</c:v>
                </c:pt>
                <c:pt idx="11102">
                  <c:v>0.97949690262639222</c:v>
                </c:pt>
                <c:pt idx="11103">
                  <c:v>0.97950370098206407</c:v>
                </c:pt>
                <c:pt idx="11104">
                  <c:v>0.97951049906704357</c:v>
                </c:pt>
                <c:pt idx="11105">
                  <c:v>0.97951729688131428</c:v>
                </c:pt>
                <c:pt idx="11106">
                  <c:v>0.97952409086059744</c:v>
                </c:pt>
                <c:pt idx="11107">
                  <c:v>0.97953087929041593</c:v>
                </c:pt>
                <c:pt idx="11108">
                  <c:v>0.97953766768639994</c:v>
                </c:pt>
                <c:pt idx="11109">
                  <c:v>0.97954445214588737</c:v>
                </c:pt>
                <c:pt idx="11110">
                  <c:v>0.97955123601883676</c:v>
                </c:pt>
                <c:pt idx="11111">
                  <c:v>0.97955801641773421</c:v>
                </c:pt>
                <c:pt idx="11112">
                  <c:v>0.97956479573381006</c:v>
                </c:pt>
                <c:pt idx="11113">
                  <c:v>0.97957157464383671</c:v>
                </c:pt>
                <c:pt idx="11114">
                  <c:v>0.97957835201986065</c:v>
                </c:pt>
                <c:pt idx="11115">
                  <c:v>0.9795851286740026</c:v>
                </c:pt>
                <c:pt idx="11116">
                  <c:v>0.97959190532815099</c:v>
                </c:pt>
                <c:pt idx="11117">
                  <c:v>0.97959868053853583</c:v>
                </c:pt>
                <c:pt idx="11118">
                  <c:v>0.97960545538797916</c:v>
                </c:pt>
                <c:pt idx="11119">
                  <c:v>0.97961222653778401</c:v>
                </c:pt>
                <c:pt idx="11120">
                  <c:v>0.9796189965596509</c:v>
                </c:pt>
                <c:pt idx="11121">
                  <c:v>0.9796257664912853</c:v>
                </c:pt>
                <c:pt idx="11122">
                  <c:v>0.979632535385207</c:v>
                </c:pt>
                <c:pt idx="11123">
                  <c:v>0.97963930301584856</c:v>
                </c:pt>
                <c:pt idx="11124">
                  <c:v>0.97964607064649012</c:v>
                </c:pt>
                <c:pt idx="11125">
                  <c:v>0.97965283827712346</c:v>
                </c:pt>
                <c:pt idx="11126">
                  <c:v>0.97965960590775669</c:v>
                </c:pt>
                <c:pt idx="11127">
                  <c:v>0.97966637353839892</c:v>
                </c:pt>
                <c:pt idx="11128">
                  <c:v>0.9796731411690317</c:v>
                </c:pt>
                <c:pt idx="11129">
                  <c:v>0.97967990879966893</c:v>
                </c:pt>
                <c:pt idx="11130">
                  <c:v>0.97968667643031115</c:v>
                </c:pt>
                <c:pt idx="11131">
                  <c:v>0.97969344406094372</c:v>
                </c:pt>
                <c:pt idx="11132">
                  <c:v>0.97970021169159027</c:v>
                </c:pt>
                <c:pt idx="11133">
                  <c:v>0.97970697932221851</c:v>
                </c:pt>
                <c:pt idx="11134">
                  <c:v>0.97971374695285596</c:v>
                </c:pt>
                <c:pt idx="11135">
                  <c:v>0.97972051458350307</c:v>
                </c:pt>
                <c:pt idx="11136">
                  <c:v>0.97972728221413685</c:v>
                </c:pt>
                <c:pt idx="11137">
                  <c:v>0.9797340498447682</c:v>
                </c:pt>
                <c:pt idx="11138">
                  <c:v>0.97974081747541686</c:v>
                </c:pt>
                <c:pt idx="11139">
                  <c:v>0.97974758510604298</c:v>
                </c:pt>
                <c:pt idx="11140">
                  <c:v>0.97975435273668265</c:v>
                </c:pt>
                <c:pt idx="11141">
                  <c:v>0.97976112036731788</c:v>
                </c:pt>
                <c:pt idx="11142">
                  <c:v>0.97976788795283776</c:v>
                </c:pt>
                <c:pt idx="11143">
                  <c:v>0.9797746535531987</c:v>
                </c:pt>
                <c:pt idx="11144">
                  <c:v>0.97978141888283277</c:v>
                </c:pt>
                <c:pt idx="11145">
                  <c:v>0.97978818385153166</c:v>
                </c:pt>
                <c:pt idx="11146">
                  <c:v>0.97979494877511764</c:v>
                </c:pt>
                <c:pt idx="11147">
                  <c:v>0.97980171220983192</c:v>
                </c:pt>
                <c:pt idx="11148">
                  <c:v>0.97980847532871262</c:v>
                </c:pt>
                <c:pt idx="11149">
                  <c:v>0.97981523628195255</c:v>
                </c:pt>
                <c:pt idx="11150">
                  <c:v>0.9798219963328455</c:v>
                </c:pt>
                <c:pt idx="11151">
                  <c:v>0.97982875354133092</c:v>
                </c:pt>
                <c:pt idx="11152">
                  <c:v>0.9798355105242289</c:v>
                </c:pt>
                <c:pt idx="11153">
                  <c:v>0.97984226534148522</c:v>
                </c:pt>
                <c:pt idx="11154">
                  <c:v>0.97984901997827434</c:v>
                </c:pt>
                <c:pt idx="11155">
                  <c:v>0.97985577452482631</c:v>
                </c:pt>
                <c:pt idx="11156">
                  <c:v>0.97986252728922829</c:v>
                </c:pt>
                <c:pt idx="11157">
                  <c:v>0.97986927981361172</c:v>
                </c:pt>
                <c:pt idx="11158">
                  <c:v>0.97987603212053564</c:v>
                </c:pt>
                <c:pt idx="11159">
                  <c:v>0.9798827843209641</c:v>
                </c:pt>
                <c:pt idx="11160">
                  <c:v>0.97988953458135375</c:v>
                </c:pt>
                <c:pt idx="11161">
                  <c:v>0.97989628416497665</c:v>
                </c:pt>
                <c:pt idx="11162">
                  <c:v>0.97990303257555111</c:v>
                </c:pt>
                <c:pt idx="11163">
                  <c:v>0.97990977945211644</c:v>
                </c:pt>
                <c:pt idx="11164">
                  <c:v>0.9799165245239817</c:v>
                </c:pt>
                <c:pt idx="11165">
                  <c:v>0.97992326959585063</c:v>
                </c:pt>
                <c:pt idx="11166">
                  <c:v>0.97993001178020001</c:v>
                </c:pt>
                <c:pt idx="11167">
                  <c:v>0.97993675234031163</c:v>
                </c:pt>
                <c:pt idx="11168">
                  <c:v>0.97994349237030165</c:v>
                </c:pt>
                <c:pt idx="11169">
                  <c:v>0.97995023157689065</c:v>
                </c:pt>
                <c:pt idx="11170">
                  <c:v>0.97995696748989691</c:v>
                </c:pt>
                <c:pt idx="11171">
                  <c:v>0.97996370320438364</c:v>
                </c:pt>
                <c:pt idx="11172">
                  <c:v>0.97997043699687403</c:v>
                </c:pt>
                <c:pt idx="11173">
                  <c:v>0.97997716763112463</c:v>
                </c:pt>
                <c:pt idx="11174">
                  <c:v>0.9799838982653849</c:v>
                </c:pt>
                <c:pt idx="11175">
                  <c:v>0.97999062709494</c:v>
                </c:pt>
                <c:pt idx="11176">
                  <c:v>0.9799973552477278</c:v>
                </c:pt>
                <c:pt idx="11177">
                  <c:v>0.98000408335540234</c:v>
                </c:pt>
                <c:pt idx="11178">
                  <c:v>0.9800108103802555</c:v>
                </c:pt>
                <c:pt idx="11179">
                  <c:v>0.98001753478829157</c:v>
                </c:pt>
                <c:pt idx="11180">
                  <c:v>0.9800242591060937</c:v>
                </c:pt>
                <c:pt idx="11181">
                  <c:v>0.98003098198915251</c:v>
                </c:pt>
                <c:pt idx="11182">
                  <c:v>0.98003770450225136</c:v>
                </c:pt>
                <c:pt idx="11183">
                  <c:v>0.98004442606789255</c:v>
                </c:pt>
                <c:pt idx="11184">
                  <c:v>0.98005114253343373</c:v>
                </c:pt>
                <c:pt idx="11185">
                  <c:v>0.98005785873007834</c:v>
                </c:pt>
                <c:pt idx="11186">
                  <c:v>0.98006457221967069</c:v>
                </c:pt>
                <c:pt idx="11187">
                  <c:v>0.98007128403089061</c:v>
                </c:pt>
                <c:pt idx="11188">
                  <c:v>0.98007799465100753</c:v>
                </c:pt>
                <c:pt idx="11189">
                  <c:v>0.98008470498236688</c:v>
                </c:pt>
                <c:pt idx="11190">
                  <c:v>0.98009140944845763</c:v>
                </c:pt>
                <c:pt idx="11191">
                  <c:v>0.98009811377918965</c:v>
                </c:pt>
                <c:pt idx="11192">
                  <c:v>0.98010481644058089</c:v>
                </c:pt>
                <c:pt idx="11193">
                  <c:v>0.98011151810937003</c:v>
                </c:pt>
                <c:pt idx="11194">
                  <c:v>0.98011821684552769</c:v>
                </c:pt>
                <c:pt idx="11195">
                  <c:v>0.98012491504027455</c:v>
                </c:pt>
                <c:pt idx="11196">
                  <c:v>0.98013161228755363</c:v>
                </c:pt>
                <c:pt idx="11197">
                  <c:v>0.98013830858735895</c:v>
                </c:pt>
                <c:pt idx="11198">
                  <c:v>0.9801450043457639</c:v>
                </c:pt>
                <c:pt idx="11199">
                  <c:v>0.98015169681058789</c:v>
                </c:pt>
                <c:pt idx="11200">
                  <c:v>0.98015838864375759</c:v>
                </c:pt>
                <c:pt idx="11201">
                  <c:v>0.98016508007087444</c:v>
                </c:pt>
                <c:pt idx="11202">
                  <c:v>0.98017177136263756</c:v>
                </c:pt>
                <c:pt idx="11203">
                  <c:v>0.98017846184228186</c:v>
                </c:pt>
                <c:pt idx="11204">
                  <c:v>0.98018515137446627</c:v>
                </c:pt>
                <c:pt idx="11205">
                  <c:v>0.98019184018476568</c:v>
                </c:pt>
                <c:pt idx="11206">
                  <c:v>0.98019852669361962</c:v>
                </c:pt>
                <c:pt idx="11207">
                  <c:v>0.98020521311268904</c:v>
                </c:pt>
                <c:pt idx="11208">
                  <c:v>0.98021189953175858</c:v>
                </c:pt>
                <c:pt idx="11209">
                  <c:v>0.98021858572522969</c:v>
                </c:pt>
                <c:pt idx="11210">
                  <c:v>0.98022527137731252</c:v>
                </c:pt>
                <c:pt idx="11211">
                  <c:v>0.98023195599168056</c:v>
                </c:pt>
                <c:pt idx="11212">
                  <c:v>0.98023863997214389</c:v>
                </c:pt>
                <c:pt idx="11213">
                  <c:v>0.98024532386463537</c:v>
                </c:pt>
                <c:pt idx="11214">
                  <c:v>0.98025200712547744</c:v>
                </c:pt>
                <c:pt idx="11215">
                  <c:v>0.98025869016073186</c:v>
                </c:pt>
                <c:pt idx="11216">
                  <c:v>0.98026537206804787</c:v>
                </c:pt>
                <c:pt idx="11217">
                  <c:v>0.98027205130440553</c:v>
                </c:pt>
                <c:pt idx="11218">
                  <c:v>0.98027873032871093</c:v>
                </c:pt>
                <c:pt idx="11219">
                  <c:v>0.9802854085815067</c:v>
                </c:pt>
                <c:pt idx="11220">
                  <c:v>0.98029208678918434</c:v>
                </c:pt>
                <c:pt idx="11221">
                  <c:v>0.98029876418474649</c:v>
                </c:pt>
                <c:pt idx="11222">
                  <c:v>0.98030543905372669</c:v>
                </c:pt>
                <c:pt idx="11223">
                  <c:v>0.98031211193752688</c:v>
                </c:pt>
                <c:pt idx="11224">
                  <c:v>0.98031878223475144</c:v>
                </c:pt>
                <c:pt idx="11225">
                  <c:v>0.98032545241151625</c:v>
                </c:pt>
                <c:pt idx="11226">
                  <c:v>0.98033212024214822</c:v>
                </c:pt>
                <c:pt idx="11227">
                  <c:v>0.98033878766673799</c:v>
                </c:pt>
                <c:pt idx="11228">
                  <c:v>0.98034545423410024</c:v>
                </c:pt>
                <c:pt idx="11229">
                  <c:v>0.98035211786880849</c:v>
                </c:pt>
                <c:pt idx="11230">
                  <c:v>0.98035877843552943</c:v>
                </c:pt>
                <c:pt idx="11231">
                  <c:v>0.98036543891201156</c:v>
                </c:pt>
                <c:pt idx="11232">
                  <c:v>0.98037209929826108</c:v>
                </c:pt>
                <c:pt idx="11233">
                  <c:v>0.9803787586468129</c:v>
                </c:pt>
                <c:pt idx="11234">
                  <c:v>0.9803854179953595</c:v>
                </c:pt>
                <c:pt idx="11235">
                  <c:v>0.98039207644155668</c:v>
                </c:pt>
                <c:pt idx="11236">
                  <c:v>0.9803987316618491</c:v>
                </c:pt>
                <c:pt idx="11237">
                  <c:v>0.98040538649864251</c:v>
                </c:pt>
                <c:pt idx="11238">
                  <c:v>0.98041204133543036</c:v>
                </c:pt>
                <c:pt idx="11239">
                  <c:v>0.98041869617222543</c:v>
                </c:pt>
                <c:pt idx="11240">
                  <c:v>0.98042535100902251</c:v>
                </c:pt>
                <c:pt idx="11241">
                  <c:v>0.98043200580069201</c:v>
                </c:pt>
                <c:pt idx="11242">
                  <c:v>0.98043865874255143</c:v>
                </c:pt>
                <c:pt idx="11243">
                  <c:v>0.9804453104211216</c:v>
                </c:pt>
                <c:pt idx="11244">
                  <c:v>0.98045196065592244</c:v>
                </c:pt>
                <c:pt idx="11245">
                  <c:v>0.98045860574732491</c:v>
                </c:pt>
                <c:pt idx="11246">
                  <c:v>0.98046524930473677</c:v>
                </c:pt>
                <c:pt idx="11247">
                  <c:v>0.98047189263656265</c:v>
                </c:pt>
                <c:pt idx="11248">
                  <c:v>0.98047853267480733</c:v>
                </c:pt>
                <c:pt idx="11249">
                  <c:v>0.98048517054740236</c:v>
                </c:pt>
                <c:pt idx="11250">
                  <c:v>0.98049180747253362</c:v>
                </c:pt>
                <c:pt idx="11251">
                  <c:v>0.98049844335996117</c:v>
                </c:pt>
                <c:pt idx="11252">
                  <c:v>0.98050507906691431</c:v>
                </c:pt>
                <c:pt idx="11253">
                  <c:v>0.98051171357826139</c:v>
                </c:pt>
                <c:pt idx="11254">
                  <c:v>0.98051834590139508</c:v>
                </c:pt>
                <c:pt idx="11255">
                  <c:v>0.9805249781794283</c:v>
                </c:pt>
                <c:pt idx="11256">
                  <c:v>0.98053161045745296</c:v>
                </c:pt>
                <c:pt idx="11257">
                  <c:v>0.98053824273547752</c:v>
                </c:pt>
                <c:pt idx="11258">
                  <c:v>0.98054487501350263</c:v>
                </c:pt>
                <c:pt idx="11259">
                  <c:v>0.98055150602823549</c:v>
                </c:pt>
                <c:pt idx="11260">
                  <c:v>0.98055813559920757</c:v>
                </c:pt>
                <c:pt idx="11261">
                  <c:v>0.98056475998165427</c:v>
                </c:pt>
                <c:pt idx="11262">
                  <c:v>0.98057137949142548</c:v>
                </c:pt>
                <c:pt idx="11263">
                  <c:v>0.98057799823418879</c:v>
                </c:pt>
                <c:pt idx="11264">
                  <c:v>0.98058461697694799</c:v>
                </c:pt>
                <c:pt idx="11265">
                  <c:v>0.98059123265488979</c:v>
                </c:pt>
                <c:pt idx="11266">
                  <c:v>0.98059784783335857</c:v>
                </c:pt>
                <c:pt idx="11267">
                  <c:v>0.98060445925805795</c:v>
                </c:pt>
                <c:pt idx="11268">
                  <c:v>0.98061106987965985</c:v>
                </c:pt>
                <c:pt idx="11269">
                  <c:v>0.9806176804561535</c:v>
                </c:pt>
                <c:pt idx="11270">
                  <c:v>0.98062429017540964</c:v>
                </c:pt>
                <c:pt idx="11271">
                  <c:v>0.98063089538291159</c:v>
                </c:pt>
                <c:pt idx="11272">
                  <c:v>0.98063750040994357</c:v>
                </c:pt>
                <c:pt idx="11273">
                  <c:v>0.98064410507603528</c:v>
                </c:pt>
                <c:pt idx="11274">
                  <c:v>0.98065070752369865</c:v>
                </c:pt>
                <c:pt idx="11275">
                  <c:v>0.98065730669492468</c:v>
                </c:pt>
                <c:pt idx="11276">
                  <c:v>0.98066390348800581</c:v>
                </c:pt>
                <c:pt idx="11277">
                  <c:v>0.98067049786729887</c:v>
                </c:pt>
                <c:pt idx="11278">
                  <c:v>0.98067708421567035</c:v>
                </c:pt>
                <c:pt idx="11279">
                  <c:v>0.98068367048283023</c:v>
                </c:pt>
                <c:pt idx="11280">
                  <c:v>0.98069025078139094</c:v>
                </c:pt>
                <c:pt idx="11281">
                  <c:v>0.98069682905372313</c:v>
                </c:pt>
                <c:pt idx="11282">
                  <c:v>0.9807034071907027</c:v>
                </c:pt>
                <c:pt idx="11283">
                  <c:v>0.98070998253039565</c:v>
                </c:pt>
                <c:pt idx="11284">
                  <c:v>0.98071655525327006</c:v>
                </c:pt>
                <c:pt idx="11285">
                  <c:v>0.98072312797614458</c:v>
                </c:pt>
                <c:pt idx="11286">
                  <c:v>0.98072969799196752</c:v>
                </c:pt>
                <c:pt idx="11287">
                  <c:v>0.98073626620308962</c:v>
                </c:pt>
                <c:pt idx="11288">
                  <c:v>0.98074283351186065</c:v>
                </c:pt>
                <c:pt idx="11289">
                  <c:v>0.98074939910616388</c:v>
                </c:pt>
                <c:pt idx="11290">
                  <c:v>0.98075596370788221</c:v>
                </c:pt>
                <c:pt idx="11291">
                  <c:v>0.98076252830959998</c:v>
                </c:pt>
                <c:pt idx="11292">
                  <c:v>0.98076909151267511</c:v>
                </c:pt>
                <c:pt idx="11293">
                  <c:v>0.98077565318175364</c:v>
                </c:pt>
                <c:pt idx="11294">
                  <c:v>0.9807822127754251</c:v>
                </c:pt>
                <c:pt idx="11295">
                  <c:v>0.98078877173744539</c:v>
                </c:pt>
                <c:pt idx="11296">
                  <c:v>0.98079532636820066</c:v>
                </c:pt>
                <c:pt idx="11297">
                  <c:v>0.98080188091682219</c:v>
                </c:pt>
                <c:pt idx="11298">
                  <c:v>0.98080843514150684</c:v>
                </c:pt>
                <c:pt idx="11299">
                  <c:v>0.98081498864250616</c:v>
                </c:pt>
                <c:pt idx="11300">
                  <c:v>0.98082154115272357</c:v>
                </c:pt>
                <c:pt idx="11301">
                  <c:v>0.98082809312153263</c:v>
                </c:pt>
                <c:pt idx="11302">
                  <c:v>0.98083464418798916</c:v>
                </c:pt>
                <c:pt idx="11303">
                  <c:v>0.98084119412650772</c:v>
                </c:pt>
                <c:pt idx="11304">
                  <c:v>0.98084773797415881</c:v>
                </c:pt>
                <c:pt idx="11305">
                  <c:v>0.98085428001710828</c:v>
                </c:pt>
                <c:pt idx="11306">
                  <c:v>0.98086082206005776</c:v>
                </c:pt>
                <c:pt idx="11307">
                  <c:v>0.98086736410300657</c:v>
                </c:pt>
                <c:pt idx="11308">
                  <c:v>0.98087390614595649</c:v>
                </c:pt>
                <c:pt idx="11309">
                  <c:v>0.98088044809867114</c:v>
                </c:pt>
                <c:pt idx="11310">
                  <c:v>0.98088698562986276</c:v>
                </c:pt>
                <c:pt idx="11311">
                  <c:v>0.98089352212335934</c:v>
                </c:pt>
                <c:pt idx="11312">
                  <c:v>0.98090005444122352</c:v>
                </c:pt>
                <c:pt idx="11313">
                  <c:v>0.98090658516914153</c:v>
                </c:pt>
                <c:pt idx="11314">
                  <c:v>0.98091311277448334</c:v>
                </c:pt>
                <c:pt idx="11315">
                  <c:v>0.98091963677041782</c:v>
                </c:pt>
                <c:pt idx="11316">
                  <c:v>0.98092615919851778</c:v>
                </c:pt>
                <c:pt idx="11317">
                  <c:v>0.98093268075810458</c:v>
                </c:pt>
                <c:pt idx="11318">
                  <c:v>0.98093920114463651</c:v>
                </c:pt>
                <c:pt idx="11319">
                  <c:v>0.98094572107999278</c:v>
                </c:pt>
                <c:pt idx="11320">
                  <c:v>0.98095223934599951</c:v>
                </c:pt>
                <c:pt idx="11321">
                  <c:v>0.98095875747665451</c:v>
                </c:pt>
                <c:pt idx="11322">
                  <c:v>0.9809652747049542</c:v>
                </c:pt>
                <c:pt idx="11323">
                  <c:v>0.98097179112114652</c:v>
                </c:pt>
                <c:pt idx="11324">
                  <c:v>0.98097830609357906</c:v>
                </c:pt>
                <c:pt idx="11325">
                  <c:v>0.98098482070505644</c:v>
                </c:pt>
                <c:pt idx="11326">
                  <c:v>0.9809913345495529</c:v>
                </c:pt>
                <c:pt idx="11327">
                  <c:v>0.9809978481684497</c:v>
                </c:pt>
                <c:pt idx="11328">
                  <c:v>0.9810043600728835</c:v>
                </c:pt>
                <c:pt idx="11329">
                  <c:v>0.9810108696312021</c:v>
                </c:pt>
                <c:pt idx="11330">
                  <c:v>0.98101737851276016</c:v>
                </c:pt>
                <c:pt idx="11331">
                  <c:v>0.98102388734920754</c:v>
                </c:pt>
                <c:pt idx="11332">
                  <c:v>0.98103039582470486</c:v>
                </c:pt>
                <c:pt idx="11333">
                  <c:v>0.98103690402950539</c:v>
                </c:pt>
                <c:pt idx="11334">
                  <c:v>0.98104341070030543</c:v>
                </c:pt>
                <c:pt idx="11335">
                  <c:v>0.98104991534081665</c:v>
                </c:pt>
                <c:pt idx="11336">
                  <c:v>0.98105641862780102</c:v>
                </c:pt>
                <c:pt idx="11337">
                  <c:v>0.9810629200198443</c:v>
                </c:pt>
                <c:pt idx="11338">
                  <c:v>0.98106941952147264</c:v>
                </c:pt>
                <c:pt idx="11339">
                  <c:v>0.98107591811623318</c:v>
                </c:pt>
                <c:pt idx="11340">
                  <c:v>0.98108241504164029</c:v>
                </c:pt>
                <c:pt idx="11341">
                  <c:v>0.98108891196705195</c:v>
                </c:pt>
                <c:pt idx="11342">
                  <c:v>0.98109540889246849</c:v>
                </c:pt>
                <c:pt idx="11343">
                  <c:v>0.98110190392293894</c:v>
                </c:pt>
                <c:pt idx="11344">
                  <c:v>0.9811083936295506</c:v>
                </c:pt>
                <c:pt idx="11345">
                  <c:v>0.9811148829300983</c:v>
                </c:pt>
                <c:pt idx="11346">
                  <c:v>0.98112137119293807</c:v>
                </c:pt>
                <c:pt idx="11347">
                  <c:v>0.98112785796690849</c:v>
                </c:pt>
                <c:pt idx="11348">
                  <c:v>0.98113434370317154</c:v>
                </c:pt>
                <c:pt idx="11349">
                  <c:v>0.98114082289017668</c:v>
                </c:pt>
                <c:pt idx="11350">
                  <c:v>0.98114730180465748</c:v>
                </c:pt>
                <c:pt idx="11351">
                  <c:v>0.98115378068305958</c:v>
                </c:pt>
                <c:pt idx="11352">
                  <c:v>0.98116025925284933</c:v>
                </c:pt>
                <c:pt idx="11353">
                  <c:v>0.98116673768007467</c:v>
                </c:pt>
                <c:pt idx="11354">
                  <c:v>0.98117321592682549</c:v>
                </c:pt>
                <c:pt idx="11355">
                  <c:v>0.98117969390287263</c:v>
                </c:pt>
                <c:pt idx="11356">
                  <c:v>0.9811861688334802</c:v>
                </c:pt>
                <c:pt idx="11357">
                  <c:v>0.98119264130519102</c:v>
                </c:pt>
                <c:pt idx="11358">
                  <c:v>0.9811991120624316</c:v>
                </c:pt>
                <c:pt idx="11359">
                  <c:v>0.9812055826392011</c:v>
                </c:pt>
                <c:pt idx="11360">
                  <c:v>0.98121205243994936</c:v>
                </c:pt>
                <c:pt idx="11361">
                  <c:v>0.98121852220460359</c:v>
                </c:pt>
                <c:pt idx="11362">
                  <c:v>0.98122499178878786</c:v>
                </c:pt>
                <c:pt idx="11363">
                  <c:v>0.98123146029015107</c:v>
                </c:pt>
                <c:pt idx="11364">
                  <c:v>0.98123792797939857</c:v>
                </c:pt>
                <c:pt idx="11365">
                  <c:v>0.98124439279240316</c:v>
                </c:pt>
                <c:pt idx="11366">
                  <c:v>0.98125085750389895</c:v>
                </c:pt>
                <c:pt idx="11367">
                  <c:v>0.98125732211386851</c:v>
                </c:pt>
                <c:pt idx="11368">
                  <c:v>0.9812637847499418</c:v>
                </c:pt>
                <c:pt idx="11369">
                  <c:v>0.98127024519783457</c:v>
                </c:pt>
                <c:pt idx="11370">
                  <c:v>0.98127670409727907</c:v>
                </c:pt>
                <c:pt idx="11371">
                  <c:v>0.98128316181554709</c:v>
                </c:pt>
                <c:pt idx="11372">
                  <c:v>0.98128961927034097</c:v>
                </c:pt>
                <c:pt idx="11373">
                  <c:v>0.98129607583811551</c:v>
                </c:pt>
                <c:pt idx="11374">
                  <c:v>0.98130252884430524</c:v>
                </c:pt>
                <c:pt idx="11375">
                  <c:v>0.9813089801107755</c:v>
                </c:pt>
                <c:pt idx="11376">
                  <c:v>0.98131542956125373</c:v>
                </c:pt>
                <c:pt idx="11377">
                  <c:v>0.98132187721831965</c:v>
                </c:pt>
                <c:pt idx="11378">
                  <c:v>0.98132832453699859</c:v>
                </c:pt>
                <c:pt idx="11379">
                  <c:v>0.98133477169776195</c:v>
                </c:pt>
                <c:pt idx="11380">
                  <c:v>0.98134121849759925</c:v>
                </c:pt>
                <c:pt idx="11381">
                  <c:v>0.98134766471089419</c:v>
                </c:pt>
                <c:pt idx="11382">
                  <c:v>0.9813541105632535</c:v>
                </c:pt>
                <c:pt idx="11383">
                  <c:v>0.98136055515231513</c:v>
                </c:pt>
                <c:pt idx="11384">
                  <c:v>0.98136699969626606</c:v>
                </c:pt>
                <c:pt idx="11385">
                  <c:v>0.98137344383416558</c:v>
                </c:pt>
                <c:pt idx="11386">
                  <c:v>0.98137988661853726</c:v>
                </c:pt>
                <c:pt idx="11387">
                  <c:v>0.98138632940289361</c:v>
                </c:pt>
                <c:pt idx="11388">
                  <c:v>0.98139277151050297</c:v>
                </c:pt>
                <c:pt idx="11389">
                  <c:v>0.9813992124901757</c:v>
                </c:pt>
                <c:pt idx="11390">
                  <c:v>0.98140565207119412</c:v>
                </c:pt>
                <c:pt idx="11391">
                  <c:v>0.98141209158453457</c:v>
                </c:pt>
                <c:pt idx="11392">
                  <c:v>0.98141853098508658</c:v>
                </c:pt>
                <c:pt idx="11393">
                  <c:v>0.98142497016005059</c:v>
                </c:pt>
                <c:pt idx="11394">
                  <c:v>0.9814314084326593</c:v>
                </c:pt>
                <c:pt idx="11395">
                  <c:v>0.98143784640298926</c:v>
                </c:pt>
                <c:pt idx="11396">
                  <c:v>0.9814442826904306</c:v>
                </c:pt>
                <c:pt idx="11397">
                  <c:v>0.98145071753411084</c:v>
                </c:pt>
                <c:pt idx="11398">
                  <c:v>0.98145715198119965</c:v>
                </c:pt>
                <c:pt idx="11399">
                  <c:v>0.98146358470435269</c:v>
                </c:pt>
                <c:pt idx="11400">
                  <c:v>0.98147001535211298</c:v>
                </c:pt>
                <c:pt idx="11401">
                  <c:v>0.98147644523285837</c:v>
                </c:pt>
                <c:pt idx="11402">
                  <c:v>0.98148287448196403</c:v>
                </c:pt>
                <c:pt idx="11403">
                  <c:v>0.98148930102401888</c:v>
                </c:pt>
                <c:pt idx="11404">
                  <c:v>0.98149572652837747</c:v>
                </c:pt>
                <c:pt idx="11405">
                  <c:v>0.98150215167178156</c:v>
                </c:pt>
                <c:pt idx="11406">
                  <c:v>0.98150857568724803</c:v>
                </c:pt>
                <c:pt idx="11407">
                  <c:v>0.981514994784906</c:v>
                </c:pt>
                <c:pt idx="11408">
                  <c:v>0.9815214137945979</c:v>
                </c:pt>
                <c:pt idx="11409">
                  <c:v>0.98152783278171518</c:v>
                </c:pt>
                <c:pt idx="11410">
                  <c:v>0.98153424817973656</c:v>
                </c:pt>
                <c:pt idx="11411">
                  <c:v>0.98154066325426548</c:v>
                </c:pt>
                <c:pt idx="11412">
                  <c:v>0.98154707558429444</c:v>
                </c:pt>
                <c:pt idx="11413">
                  <c:v>0.98155348588402747</c:v>
                </c:pt>
                <c:pt idx="11414">
                  <c:v>0.98155989338648664</c:v>
                </c:pt>
                <c:pt idx="11415">
                  <c:v>0.98156629827211628</c:v>
                </c:pt>
                <c:pt idx="11416">
                  <c:v>0.98157270275169439</c:v>
                </c:pt>
                <c:pt idx="11417">
                  <c:v>0.98157910308046326</c:v>
                </c:pt>
                <c:pt idx="11418">
                  <c:v>0.98158550312949844</c:v>
                </c:pt>
                <c:pt idx="11419">
                  <c:v>0.98159190296196508</c:v>
                </c:pt>
                <c:pt idx="11420">
                  <c:v>0.98159830249666458</c:v>
                </c:pt>
                <c:pt idx="11421">
                  <c:v>0.98160470142678513</c:v>
                </c:pt>
                <c:pt idx="11422">
                  <c:v>0.9816110993192021</c:v>
                </c:pt>
                <c:pt idx="11423">
                  <c:v>0.98161749698603129</c:v>
                </c:pt>
                <c:pt idx="11424">
                  <c:v>0.98162389411145012</c:v>
                </c:pt>
                <c:pt idx="11425">
                  <c:v>0.98163029006381364</c:v>
                </c:pt>
                <c:pt idx="11426">
                  <c:v>0.98163668547476457</c:v>
                </c:pt>
                <c:pt idx="11427">
                  <c:v>0.98164308079548268</c:v>
                </c:pt>
                <c:pt idx="11428">
                  <c:v>0.98164947462732488</c:v>
                </c:pt>
                <c:pt idx="11429">
                  <c:v>0.9816558632706428</c:v>
                </c:pt>
                <c:pt idx="11430">
                  <c:v>0.98166225191395973</c:v>
                </c:pt>
                <c:pt idx="11431">
                  <c:v>0.98166863755878153</c:v>
                </c:pt>
                <c:pt idx="11432">
                  <c:v>0.98167502056240463</c:v>
                </c:pt>
                <c:pt idx="11433">
                  <c:v>0.98168140312568664</c:v>
                </c:pt>
                <c:pt idx="11434">
                  <c:v>0.98168778518184308</c:v>
                </c:pt>
                <c:pt idx="11435">
                  <c:v>0.98169416435048673</c:v>
                </c:pt>
                <c:pt idx="11436">
                  <c:v>0.98170054261677564</c:v>
                </c:pt>
                <c:pt idx="11437">
                  <c:v>0.98170692005966365</c:v>
                </c:pt>
                <c:pt idx="11438">
                  <c:v>0.98171329742360514</c:v>
                </c:pt>
                <c:pt idx="11439">
                  <c:v>0.9817196725316657</c:v>
                </c:pt>
                <c:pt idx="11440">
                  <c:v>0.9817260457447895</c:v>
                </c:pt>
                <c:pt idx="11441">
                  <c:v>0.9817324163546316</c:v>
                </c:pt>
                <c:pt idx="11442">
                  <c:v>0.98173878695093386</c:v>
                </c:pt>
                <c:pt idx="11443">
                  <c:v>0.98174515682536412</c:v>
                </c:pt>
                <c:pt idx="11444">
                  <c:v>0.98175152638396745</c:v>
                </c:pt>
                <c:pt idx="11445">
                  <c:v>0.98175789562674809</c:v>
                </c:pt>
                <c:pt idx="11446">
                  <c:v>0.98176426441835318</c:v>
                </c:pt>
                <c:pt idx="11447">
                  <c:v>0.98177063204141835</c:v>
                </c:pt>
                <c:pt idx="11448">
                  <c:v>0.98177699835155452</c:v>
                </c:pt>
                <c:pt idx="11449">
                  <c:v>0.98178336298557878</c:v>
                </c:pt>
                <c:pt idx="11450">
                  <c:v>0.98178972573142953</c:v>
                </c:pt>
                <c:pt idx="11451">
                  <c:v>0.98179608812537233</c:v>
                </c:pt>
                <c:pt idx="11452">
                  <c:v>0.98180244703623243</c:v>
                </c:pt>
                <c:pt idx="11453">
                  <c:v>0.98180880499963286</c:v>
                </c:pt>
                <c:pt idx="11454">
                  <c:v>0.98181516115832757</c:v>
                </c:pt>
                <c:pt idx="11455">
                  <c:v>0.98182151709143461</c:v>
                </c:pt>
                <c:pt idx="11456">
                  <c:v>0.98182787189660259</c:v>
                </c:pt>
                <c:pt idx="11457">
                  <c:v>0.98183422448198876</c:v>
                </c:pt>
                <c:pt idx="11458">
                  <c:v>0.9818405770673746</c:v>
                </c:pt>
                <c:pt idx="11459">
                  <c:v>0.98184692154062658</c:v>
                </c:pt>
                <c:pt idx="11460">
                  <c:v>0.98185326263006389</c:v>
                </c:pt>
                <c:pt idx="11461">
                  <c:v>0.98185960320516164</c:v>
                </c:pt>
                <c:pt idx="11462">
                  <c:v>0.98186594221919365</c:v>
                </c:pt>
                <c:pt idx="11463">
                  <c:v>0.98187227739823113</c:v>
                </c:pt>
                <c:pt idx="11464">
                  <c:v>0.98187861257727571</c:v>
                </c:pt>
                <c:pt idx="11465">
                  <c:v>0.98188494707954743</c:v>
                </c:pt>
                <c:pt idx="11466">
                  <c:v>0.98189128158182404</c:v>
                </c:pt>
                <c:pt idx="11467">
                  <c:v>0.98189761391845964</c:v>
                </c:pt>
                <c:pt idx="11468">
                  <c:v>0.98190394562344807</c:v>
                </c:pt>
                <c:pt idx="11469">
                  <c:v>0.98191027606514669</c:v>
                </c:pt>
                <c:pt idx="11470">
                  <c:v>0.98191660605566544</c:v>
                </c:pt>
                <c:pt idx="11471">
                  <c:v>0.98192293553861976</c:v>
                </c:pt>
                <c:pt idx="11472">
                  <c:v>0.98192926471702657</c:v>
                </c:pt>
                <c:pt idx="11473">
                  <c:v>0.98193559380519913</c:v>
                </c:pt>
                <c:pt idx="11474">
                  <c:v>0.98194192108866951</c:v>
                </c:pt>
                <c:pt idx="11475">
                  <c:v>0.98194824697350136</c:v>
                </c:pt>
                <c:pt idx="11476">
                  <c:v>0.9819545715047977</c:v>
                </c:pt>
                <c:pt idx="11477">
                  <c:v>0.98196089410732357</c:v>
                </c:pt>
                <c:pt idx="11478">
                  <c:v>0.98196721552551425</c:v>
                </c:pt>
                <c:pt idx="11479">
                  <c:v>0.98197353653764718</c:v>
                </c:pt>
                <c:pt idx="11480">
                  <c:v>0.98197985750466465</c:v>
                </c:pt>
                <c:pt idx="11481">
                  <c:v>0.98198617833632029</c:v>
                </c:pt>
                <c:pt idx="11482">
                  <c:v>0.98199249686699353</c:v>
                </c:pt>
                <c:pt idx="11483">
                  <c:v>0.98199881417949508</c:v>
                </c:pt>
                <c:pt idx="11484">
                  <c:v>0.98200513063474992</c:v>
                </c:pt>
                <c:pt idx="11485">
                  <c:v>0.98201144709001154</c:v>
                </c:pt>
                <c:pt idx="11486">
                  <c:v>0.98201776354527259</c:v>
                </c:pt>
                <c:pt idx="11487">
                  <c:v>0.98202408000053454</c:v>
                </c:pt>
                <c:pt idx="11488">
                  <c:v>0.98203039645579671</c:v>
                </c:pt>
                <c:pt idx="11489">
                  <c:v>0.98203671291105366</c:v>
                </c:pt>
                <c:pt idx="11490">
                  <c:v>0.98204302936631949</c:v>
                </c:pt>
                <c:pt idx="11491">
                  <c:v>0.98204934582158099</c:v>
                </c:pt>
                <c:pt idx="11492">
                  <c:v>0.98205566137449185</c:v>
                </c:pt>
                <c:pt idx="11493">
                  <c:v>0.9820619762055226</c:v>
                </c:pt>
                <c:pt idx="11494">
                  <c:v>0.98206829045002431</c:v>
                </c:pt>
                <c:pt idx="11495">
                  <c:v>0.98207460270935498</c:v>
                </c:pt>
                <c:pt idx="11496">
                  <c:v>0.98208091465286251</c:v>
                </c:pt>
                <c:pt idx="11497">
                  <c:v>0.98208722526269188</c:v>
                </c:pt>
                <c:pt idx="11498">
                  <c:v>0.98209353499544449</c:v>
                </c:pt>
                <c:pt idx="11499">
                  <c:v>0.98209984107367265</c:v>
                </c:pt>
                <c:pt idx="11500">
                  <c:v>0.98210614585476397</c:v>
                </c:pt>
                <c:pt idx="11501">
                  <c:v>0.98211244990270163</c:v>
                </c:pt>
                <c:pt idx="11502">
                  <c:v>0.98211875097289136</c:v>
                </c:pt>
                <c:pt idx="11503">
                  <c:v>0.98212504581685156</c:v>
                </c:pt>
                <c:pt idx="11504">
                  <c:v>0.98213133903658212</c:v>
                </c:pt>
                <c:pt idx="11505">
                  <c:v>0.98213763203072424</c:v>
                </c:pt>
                <c:pt idx="11506">
                  <c:v>0.98214392236293147</c:v>
                </c:pt>
                <c:pt idx="11507">
                  <c:v>0.98215021043926198</c:v>
                </c:pt>
                <c:pt idx="11508">
                  <c:v>0.98215649734253641</c:v>
                </c:pt>
                <c:pt idx="11509">
                  <c:v>0.98216278317065131</c:v>
                </c:pt>
                <c:pt idx="11510">
                  <c:v>0.98216906889320443</c:v>
                </c:pt>
                <c:pt idx="11511">
                  <c:v>0.98217535430760428</c:v>
                </c:pt>
                <c:pt idx="11512">
                  <c:v>0.98218163812077863</c:v>
                </c:pt>
                <c:pt idx="11513">
                  <c:v>0.98218791776012937</c:v>
                </c:pt>
                <c:pt idx="11514">
                  <c:v>0.98219419541430852</c:v>
                </c:pt>
                <c:pt idx="11515">
                  <c:v>0.98220047126378662</c:v>
                </c:pt>
                <c:pt idx="11516">
                  <c:v>0.98220674711325928</c:v>
                </c:pt>
                <c:pt idx="11517">
                  <c:v>0.98221302237621022</c:v>
                </c:pt>
                <c:pt idx="11518">
                  <c:v>0.98221929652927265</c:v>
                </c:pt>
                <c:pt idx="11519">
                  <c:v>0.98222556786699267</c:v>
                </c:pt>
                <c:pt idx="11520">
                  <c:v>0.98223183740001885</c:v>
                </c:pt>
                <c:pt idx="11521">
                  <c:v>0.98223810467716077</c:v>
                </c:pt>
                <c:pt idx="11522">
                  <c:v>0.98224437150313482</c:v>
                </c:pt>
                <c:pt idx="11523">
                  <c:v>0.98225063381735056</c:v>
                </c:pt>
                <c:pt idx="11524">
                  <c:v>0.98225689613156753</c:v>
                </c:pt>
                <c:pt idx="11525">
                  <c:v>0.98226315776901629</c:v>
                </c:pt>
                <c:pt idx="11526">
                  <c:v>0.98226941782735699</c:v>
                </c:pt>
                <c:pt idx="11527">
                  <c:v>0.98227567775034752</c:v>
                </c:pt>
                <c:pt idx="11528">
                  <c:v>0.98228193668074892</c:v>
                </c:pt>
                <c:pt idx="11529">
                  <c:v>0.98228819398691325</c:v>
                </c:pt>
                <c:pt idx="11530">
                  <c:v>0.98229444727762749</c:v>
                </c:pt>
                <c:pt idx="11531">
                  <c:v>0.98230070056833652</c:v>
                </c:pt>
                <c:pt idx="11532">
                  <c:v>0.98230695385904132</c:v>
                </c:pt>
                <c:pt idx="11533">
                  <c:v>0.98231320714975456</c:v>
                </c:pt>
                <c:pt idx="11534">
                  <c:v>0.98231946012734295</c:v>
                </c:pt>
                <c:pt idx="11535">
                  <c:v>0.98232571183894257</c:v>
                </c:pt>
                <c:pt idx="11536">
                  <c:v>0.98233196224212949</c:v>
                </c:pt>
                <c:pt idx="11537">
                  <c:v>0.98233820957731932</c:v>
                </c:pt>
                <c:pt idx="11538">
                  <c:v>0.98234445646134261</c:v>
                </c:pt>
                <c:pt idx="11539">
                  <c:v>0.9823507025332453</c:v>
                </c:pt>
                <c:pt idx="11540">
                  <c:v>0.98235694630821446</c:v>
                </c:pt>
                <c:pt idx="11541">
                  <c:v>0.98236318944747181</c:v>
                </c:pt>
                <c:pt idx="11542">
                  <c:v>0.9823694325867407</c:v>
                </c:pt>
                <c:pt idx="11543">
                  <c:v>0.98237567552297467</c:v>
                </c:pt>
                <c:pt idx="11544">
                  <c:v>0.98238191649660001</c:v>
                </c:pt>
                <c:pt idx="11545">
                  <c:v>0.98238815711830019</c:v>
                </c:pt>
                <c:pt idx="11546">
                  <c:v>0.98239439687374797</c:v>
                </c:pt>
                <c:pt idx="11547">
                  <c:v>0.98240063527566857</c:v>
                </c:pt>
                <c:pt idx="11548">
                  <c:v>0.98240687232406487</c:v>
                </c:pt>
                <c:pt idx="11549">
                  <c:v>0.98241310937245196</c:v>
                </c:pt>
                <c:pt idx="11550">
                  <c:v>0.98241934642085549</c:v>
                </c:pt>
                <c:pt idx="11551">
                  <c:v>0.98242558251636858</c:v>
                </c:pt>
                <c:pt idx="11552">
                  <c:v>0.98243181527860002</c:v>
                </c:pt>
                <c:pt idx="11553">
                  <c:v>0.9824380433612323</c:v>
                </c:pt>
                <c:pt idx="11554">
                  <c:v>0.98244427138612467</c:v>
                </c:pt>
                <c:pt idx="11555">
                  <c:v>0.98245049941101248</c:v>
                </c:pt>
                <c:pt idx="11556">
                  <c:v>0.98245672698472075</c:v>
                </c:pt>
                <c:pt idx="11557">
                  <c:v>0.98246295320490651</c:v>
                </c:pt>
                <c:pt idx="11558">
                  <c:v>0.98246917861297856</c:v>
                </c:pt>
                <c:pt idx="11559">
                  <c:v>0.98247540131670752</c:v>
                </c:pt>
                <c:pt idx="11560">
                  <c:v>0.98248162302514042</c:v>
                </c:pt>
                <c:pt idx="11561">
                  <c:v>0.98248784202652051</c:v>
                </c:pt>
                <c:pt idx="11562">
                  <c:v>0.98249405978716475</c:v>
                </c:pt>
                <c:pt idx="11563">
                  <c:v>0.98250027671314266</c:v>
                </c:pt>
                <c:pt idx="11564">
                  <c:v>0.98250648759336556</c:v>
                </c:pt>
                <c:pt idx="11565">
                  <c:v>0.98251269502841043</c:v>
                </c:pt>
                <c:pt idx="11566">
                  <c:v>0.98251890144199638</c:v>
                </c:pt>
                <c:pt idx="11567">
                  <c:v>0.9825251074495317</c:v>
                </c:pt>
                <c:pt idx="11568">
                  <c:v>0.98253131201330013</c:v>
                </c:pt>
                <c:pt idx="11569">
                  <c:v>0.9825375164417155</c:v>
                </c:pt>
                <c:pt idx="11570">
                  <c:v>0.98254371762166859</c:v>
                </c:pt>
                <c:pt idx="11571">
                  <c:v>0.98254991857603435</c:v>
                </c:pt>
                <c:pt idx="11572">
                  <c:v>0.98255611772569329</c:v>
                </c:pt>
                <c:pt idx="11573">
                  <c:v>0.9825623124538434</c:v>
                </c:pt>
                <c:pt idx="11574">
                  <c:v>0.9825685061894025</c:v>
                </c:pt>
                <c:pt idx="11575">
                  <c:v>0.98257469992495639</c:v>
                </c:pt>
                <c:pt idx="11576">
                  <c:v>0.9825808936605217</c:v>
                </c:pt>
                <c:pt idx="11577">
                  <c:v>0.9825870859974275</c:v>
                </c:pt>
                <c:pt idx="11578">
                  <c:v>0.98259327784437644</c:v>
                </c:pt>
                <c:pt idx="11579">
                  <c:v>0.98259946797053277</c:v>
                </c:pt>
                <c:pt idx="11580">
                  <c:v>0.98260565692363688</c:v>
                </c:pt>
                <c:pt idx="11581">
                  <c:v>0.9826118447939125</c:v>
                </c:pt>
                <c:pt idx="11582">
                  <c:v>0.98261803067902065</c:v>
                </c:pt>
                <c:pt idx="11583">
                  <c:v>0.98262421624831231</c:v>
                </c:pt>
                <c:pt idx="11584">
                  <c:v>0.98263040096035736</c:v>
                </c:pt>
                <c:pt idx="11585">
                  <c:v>0.98263658341653226</c:v>
                </c:pt>
                <c:pt idx="11586">
                  <c:v>0.98264276451918164</c:v>
                </c:pt>
                <c:pt idx="11587">
                  <c:v>0.98264894562183003</c:v>
                </c:pt>
                <c:pt idx="11588">
                  <c:v>0.9826551232053109</c:v>
                </c:pt>
                <c:pt idx="11589">
                  <c:v>0.98266129528445223</c:v>
                </c:pt>
                <c:pt idx="11590">
                  <c:v>0.98266746736359789</c:v>
                </c:pt>
                <c:pt idx="11591">
                  <c:v>0.98267363944273489</c:v>
                </c:pt>
                <c:pt idx="11592">
                  <c:v>0.98267980926599963</c:v>
                </c:pt>
                <c:pt idx="11593">
                  <c:v>0.98268597851717365</c:v>
                </c:pt>
                <c:pt idx="11594">
                  <c:v>0.98269214567850305</c:v>
                </c:pt>
                <c:pt idx="11595">
                  <c:v>0.98269830422238313</c:v>
                </c:pt>
                <c:pt idx="11596">
                  <c:v>0.98270446114203158</c:v>
                </c:pt>
                <c:pt idx="11597">
                  <c:v>0.9827106180251356</c:v>
                </c:pt>
                <c:pt idx="11598">
                  <c:v>0.9827167747079083</c:v>
                </c:pt>
                <c:pt idx="11599">
                  <c:v>0.9827229286949255</c:v>
                </c:pt>
                <c:pt idx="11600">
                  <c:v>0.98272908089979161</c:v>
                </c:pt>
                <c:pt idx="11601">
                  <c:v>0.98273523276627661</c:v>
                </c:pt>
                <c:pt idx="11602">
                  <c:v>0.98274138409134959</c:v>
                </c:pt>
                <c:pt idx="11603">
                  <c:v>0.98274753415313365</c:v>
                </c:pt>
                <c:pt idx="11604">
                  <c:v>0.9827536836735099</c:v>
                </c:pt>
                <c:pt idx="11605">
                  <c:v>0.98275983165989034</c:v>
                </c:pt>
                <c:pt idx="11606">
                  <c:v>0.98276597892437767</c:v>
                </c:pt>
                <c:pt idx="11607">
                  <c:v>0.98277212460975938</c:v>
                </c:pt>
                <c:pt idx="11608">
                  <c:v>0.98277826623456666</c:v>
                </c:pt>
                <c:pt idx="11609">
                  <c:v>0.98278440785936638</c:v>
                </c:pt>
                <c:pt idx="11610">
                  <c:v>0.98279054745388594</c:v>
                </c:pt>
                <c:pt idx="11611">
                  <c:v>0.98279668578510349</c:v>
                </c:pt>
                <c:pt idx="11612">
                  <c:v>0.98280282177020939</c:v>
                </c:pt>
                <c:pt idx="11613">
                  <c:v>0.98280895775532628</c:v>
                </c:pt>
                <c:pt idx="11614">
                  <c:v>0.98281509374043752</c:v>
                </c:pt>
                <c:pt idx="11615">
                  <c:v>0.98282122521379922</c:v>
                </c:pt>
                <c:pt idx="11616">
                  <c:v>0.98282735655180065</c:v>
                </c:pt>
                <c:pt idx="11617">
                  <c:v>0.98283348757398215</c:v>
                </c:pt>
                <c:pt idx="11618">
                  <c:v>0.98283961859616464</c:v>
                </c:pt>
                <c:pt idx="11619">
                  <c:v>0.9828457479354622</c:v>
                </c:pt>
                <c:pt idx="11620">
                  <c:v>0.9828518741300678</c:v>
                </c:pt>
                <c:pt idx="11621">
                  <c:v>0.98285799906138238</c:v>
                </c:pt>
                <c:pt idx="11622">
                  <c:v>0.98286412042841143</c:v>
                </c:pt>
                <c:pt idx="11623">
                  <c:v>0.98287024143450064</c:v>
                </c:pt>
                <c:pt idx="11624">
                  <c:v>0.98287636162847369</c:v>
                </c:pt>
                <c:pt idx="11625">
                  <c:v>0.98288247973665444</c:v>
                </c:pt>
                <c:pt idx="11626">
                  <c:v>0.98288859767475889</c:v>
                </c:pt>
                <c:pt idx="11627">
                  <c:v>0.98289471373370962</c:v>
                </c:pt>
                <c:pt idx="11628">
                  <c:v>0.98290082941592849</c:v>
                </c:pt>
                <c:pt idx="11629">
                  <c:v>0.98290694374461729</c:v>
                </c:pt>
                <c:pt idx="11630">
                  <c:v>0.98291305780260529</c:v>
                </c:pt>
                <c:pt idx="11631">
                  <c:v>0.98291916572460702</c:v>
                </c:pt>
                <c:pt idx="11632">
                  <c:v>0.98292527148097464</c:v>
                </c:pt>
                <c:pt idx="11633">
                  <c:v>0.98293137521561758</c:v>
                </c:pt>
                <c:pt idx="11634">
                  <c:v>0.98293747510669949</c:v>
                </c:pt>
                <c:pt idx="11635">
                  <c:v>0.98294357474963356</c:v>
                </c:pt>
                <c:pt idx="11636">
                  <c:v>0.98294967373836462</c:v>
                </c:pt>
                <c:pt idx="11637">
                  <c:v>0.98295577245639065</c:v>
                </c:pt>
                <c:pt idx="11638">
                  <c:v>0.9829618681064225</c:v>
                </c:pt>
                <c:pt idx="11639">
                  <c:v>0.98296796258339925</c:v>
                </c:pt>
                <c:pt idx="11640">
                  <c:v>0.98297405347804756</c:v>
                </c:pt>
                <c:pt idx="11641">
                  <c:v>0.98298014434561276</c:v>
                </c:pt>
                <c:pt idx="11642">
                  <c:v>0.98298623521319073</c:v>
                </c:pt>
                <c:pt idx="11643">
                  <c:v>0.98299232608076437</c:v>
                </c:pt>
                <c:pt idx="11644">
                  <c:v>0.98299841693480772</c:v>
                </c:pt>
                <c:pt idx="11645">
                  <c:v>0.98300450261385963</c:v>
                </c:pt>
                <c:pt idx="11646">
                  <c:v>0.98301058651077378</c:v>
                </c:pt>
                <c:pt idx="11647">
                  <c:v>0.98301666835483958</c:v>
                </c:pt>
                <c:pt idx="11648">
                  <c:v>0.98302275010867102</c:v>
                </c:pt>
                <c:pt idx="11649">
                  <c:v>0.9830288312308566</c:v>
                </c:pt>
                <c:pt idx="11650">
                  <c:v>0.98303491127022058</c:v>
                </c:pt>
                <c:pt idx="11651">
                  <c:v>0.98304099130958966</c:v>
                </c:pt>
                <c:pt idx="11652">
                  <c:v>0.98304707116848444</c:v>
                </c:pt>
                <c:pt idx="11653">
                  <c:v>0.9830531507025243</c:v>
                </c:pt>
                <c:pt idx="11654">
                  <c:v>0.98305922776413579</c:v>
                </c:pt>
                <c:pt idx="11655">
                  <c:v>0.98306530266010161</c:v>
                </c:pt>
                <c:pt idx="11656">
                  <c:v>0.98307137730205452</c:v>
                </c:pt>
                <c:pt idx="11657">
                  <c:v>0.98307745039331862</c:v>
                </c:pt>
                <c:pt idx="11658">
                  <c:v>0.9830835232138776</c:v>
                </c:pt>
                <c:pt idx="11659">
                  <c:v>0.98308959310179589</c:v>
                </c:pt>
                <c:pt idx="11660">
                  <c:v>0.98309566141060079</c:v>
                </c:pt>
                <c:pt idx="11661">
                  <c:v>0.98310172971940557</c:v>
                </c:pt>
                <c:pt idx="11662">
                  <c:v>0.98310779801918702</c:v>
                </c:pt>
                <c:pt idx="11663">
                  <c:v>0.98311386556099356</c:v>
                </c:pt>
                <c:pt idx="11664">
                  <c:v>0.98311993310280055</c:v>
                </c:pt>
                <c:pt idx="11665">
                  <c:v>0.98312600041901954</c:v>
                </c:pt>
                <c:pt idx="11666">
                  <c:v>0.9831320677352301</c:v>
                </c:pt>
                <c:pt idx="11667">
                  <c:v>0.98313813505145331</c:v>
                </c:pt>
                <c:pt idx="11668">
                  <c:v>0.98314420164579663</c:v>
                </c:pt>
                <c:pt idx="11669">
                  <c:v>0.98315026729266208</c:v>
                </c:pt>
                <c:pt idx="11670">
                  <c:v>0.98315633289441851</c:v>
                </c:pt>
                <c:pt idx="11671">
                  <c:v>0.98316239596958543</c:v>
                </c:pt>
                <c:pt idx="11672">
                  <c:v>0.98316845885481519</c:v>
                </c:pt>
                <c:pt idx="11673">
                  <c:v>0.98317452053134158</c:v>
                </c:pt>
                <c:pt idx="11674">
                  <c:v>0.98318058202739556</c:v>
                </c:pt>
                <c:pt idx="11675">
                  <c:v>0.98318664311739756</c:v>
                </c:pt>
                <c:pt idx="11676">
                  <c:v>0.98319270330504549</c:v>
                </c:pt>
                <c:pt idx="11677">
                  <c:v>0.98319876304151843</c:v>
                </c:pt>
                <c:pt idx="11678">
                  <c:v>0.98320482210122817</c:v>
                </c:pt>
                <c:pt idx="11679">
                  <c:v>0.98321088021346958</c:v>
                </c:pt>
                <c:pt idx="11680">
                  <c:v>0.98321693697218449</c:v>
                </c:pt>
                <c:pt idx="11681">
                  <c:v>0.98322299114430856</c:v>
                </c:pt>
                <c:pt idx="11682">
                  <c:v>0.98322904140610135</c:v>
                </c:pt>
                <c:pt idx="11683">
                  <c:v>0.98323508968271756</c:v>
                </c:pt>
                <c:pt idx="11684">
                  <c:v>0.98324113759840226</c:v>
                </c:pt>
                <c:pt idx="11685">
                  <c:v>0.98324718456389992</c:v>
                </c:pt>
                <c:pt idx="11686">
                  <c:v>0.9832532314418746</c:v>
                </c:pt>
                <c:pt idx="11687">
                  <c:v>0.98325927538720859</c:v>
                </c:pt>
                <c:pt idx="11688">
                  <c:v>0.9832653188813627</c:v>
                </c:pt>
                <c:pt idx="11689">
                  <c:v>0.98327136138519755</c:v>
                </c:pt>
                <c:pt idx="11690">
                  <c:v>0.98327740366118699</c:v>
                </c:pt>
                <c:pt idx="11691">
                  <c:v>0.98328344435805459</c:v>
                </c:pt>
                <c:pt idx="11692">
                  <c:v>0.98328948281032946</c:v>
                </c:pt>
                <c:pt idx="11693">
                  <c:v>0.98329552043920887</c:v>
                </c:pt>
                <c:pt idx="11694">
                  <c:v>0.98330155653409612</c:v>
                </c:pt>
                <c:pt idx="11695">
                  <c:v>0.98330759100473908</c:v>
                </c:pt>
                <c:pt idx="11696">
                  <c:v>0.98331362073804895</c:v>
                </c:pt>
                <c:pt idx="11697">
                  <c:v>0.98331964853130949</c:v>
                </c:pt>
                <c:pt idx="11698">
                  <c:v>0.98332567623433165</c:v>
                </c:pt>
                <c:pt idx="11699">
                  <c:v>0.98333170280941351</c:v>
                </c:pt>
                <c:pt idx="11700">
                  <c:v>0.98333772575252609</c:v>
                </c:pt>
                <c:pt idx="11701">
                  <c:v>0.98334374822191617</c:v>
                </c:pt>
                <c:pt idx="11702">
                  <c:v>0.98334976834519594</c:v>
                </c:pt>
                <c:pt idx="11703">
                  <c:v>0.98335578759454401</c:v>
                </c:pt>
                <c:pt idx="11704">
                  <c:v>0.98336180419865049</c:v>
                </c:pt>
                <c:pt idx="11705">
                  <c:v>0.98336781908829118</c:v>
                </c:pt>
                <c:pt idx="11706">
                  <c:v>0.98337383253417743</c:v>
                </c:pt>
                <c:pt idx="11707">
                  <c:v>0.98337983894171366</c:v>
                </c:pt>
                <c:pt idx="11708">
                  <c:v>0.98338584322873279</c:v>
                </c:pt>
                <c:pt idx="11709">
                  <c:v>0.98339184544034508</c:v>
                </c:pt>
                <c:pt idx="11710">
                  <c:v>0.98339784733613467</c:v>
                </c:pt>
                <c:pt idx="11711">
                  <c:v>0.98340384571274786</c:v>
                </c:pt>
                <c:pt idx="11712">
                  <c:v>0.9834098434126145</c:v>
                </c:pt>
                <c:pt idx="11713">
                  <c:v>0.98341583953335954</c:v>
                </c:pt>
                <c:pt idx="11714">
                  <c:v>0.98342183384940285</c:v>
                </c:pt>
                <c:pt idx="11715">
                  <c:v>0.98342782396951511</c:v>
                </c:pt>
                <c:pt idx="11716">
                  <c:v>0.98343381163433108</c:v>
                </c:pt>
                <c:pt idx="11717">
                  <c:v>0.98343979782921331</c:v>
                </c:pt>
                <c:pt idx="11718">
                  <c:v>0.98344578363609325</c:v>
                </c:pt>
                <c:pt idx="11719">
                  <c:v>0.98345176680810453</c:v>
                </c:pt>
                <c:pt idx="11720">
                  <c:v>0.98345774873215663</c:v>
                </c:pt>
                <c:pt idx="11721">
                  <c:v>0.98346372917545943</c:v>
                </c:pt>
                <c:pt idx="11722">
                  <c:v>0.98346970932460009</c:v>
                </c:pt>
                <c:pt idx="11723">
                  <c:v>0.98347568796230256</c:v>
                </c:pt>
                <c:pt idx="11724">
                  <c:v>0.98348166603603249</c:v>
                </c:pt>
                <c:pt idx="11725">
                  <c:v>0.98348764343299588</c:v>
                </c:pt>
                <c:pt idx="11726">
                  <c:v>0.98349362079612757</c:v>
                </c:pt>
                <c:pt idx="11727">
                  <c:v>0.98349959697492129</c:v>
                </c:pt>
                <c:pt idx="11728">
                  <c:v>0.98350557279277417</c:v>
                </c:pt>
                <c:pt idx="11729">
                  <c:v>0.98351154689615505</c:v>
                </c:pt>
                <c:pt idx="11730">
                  <c:v>0.98351751892413597</c:v>
                </c:pt>
                <c:pt idx="11731">
                  <c:v>0.98352348860600758</c:v>
                </c:pt>
                <c:pt idx="11732">
                  <c:v>0.98352945765623012</c:v>
                </c:pt>
                <c:pt idx="11733">
                  <c:v>0.98353542657109971</c:v>
                </c:pt>
                <c:pt idx="11734">
                  <c:v>0.98354139291426956</c:v>
                </c:pt>
                <c:pt idx="11735">
                  <c:v>0.98354735835508889</c:v>
                </c:pt>
                <c:pt idx="11736">
                  <c:v>0.98355332289355657</c:v>
                </c:pt>
                <c:pt idx="11737">
                  <c:v>0.98355928594314657</c:v>
                </c:pt>
                <c:pt idx="11738">
                  <c:v>0.98356524822573455</c:v>
                </c:pt>
                <c:pt idx="11739">
                  <c:v>0.98357121005715453</c:v>
                </c:pt>
                <c:pt idx="11740">
                  <c:v>0.98357716981315746</c:v>
                </c:pt>
                <c:pt idx="11741">
                  <c:v>0.98358312532812098</c:v>
                </c:pt>
                <c:pt idx="11742">
                  <c:v>0.98358908084308549</c:v>
                </c:pt>
                <c:pt idx="11743">
                  <c:v>0.98359503635805123</c:v>
                </c:pt>
                <c:pt idx="11744">
                  <c:v>0.98360099187300798</c:v>
                </c:pt>
                <c:pt idx="11745">
                  <c:v>0.98360694738796395</c:v>
                </c:pt>
                <c:pt idx="11746">
                  <c:v>0.9836129029029238</c:v>
                </c:pt>
                <c:pt idx="11747">
                  <c:v>0.98361885817290251</c:v>
                </c:pt>
                <c:pt idx="11748">
                  <c:v>0.98362481296598758</c:v>
                </c:pt>
                <c:pt idx="11749">
                  <c:v>0.98363076712741759</c:v>
                </c:pt>
                <c:pt idx="11750">
                  <c:v>0.98363671948415088</c:v>
                </c:pt>
                <c:pt idx="11751">
                  <c:v>0.98364267044224052</c:v>
                </c:pt>
                <c:pt idx="11752">
                  <c:v>0.98364861918957924</c:v>
                </c:pt>
                <c:pt idx="11753">
                  <c:v>0.98365456793689998</c:v>
                </c:pt>
                <c:pt idx="11754">
                  <c:v>0.98366051551117561</c:v>
                </c:pt>
                <c:pt idx="11755">
                  <c:v>0.98366646304935557</c:v>
                </c:pt>
                <c:pt idx="11756">
                  <c:v>0.98367240954080915</c:v>
                </c:pt>
                <c:pt idx="11757">
                  <c:v>0.9836783511595687</c:v>
                </c:pt>
                <c:pt idx="11758">
                  <c:v>0.98368429223691733</c:v>
                </c:pt>
                <c:pt idx="11759">
                  <c:v>0.98369022898298253</c:v>
                </c:pt>
                <c:pt idx="11760">
                  <c:v>0.98369616478157951</c:v>
                </c:pt>
                <c:pt idx="11761">
                  <c:v>0.98370210030947169</c:v>
                </c:pt>
                <c:pt idx="11762">
                  <c:v>0.98370803352102965</c:v>
                </c:pt>
                <c:pt idx="11763">
                  <c:v>0.98371396647721676</c:v>
                </c:pt>
                <c:pt idx="11764">
                  <c:v>0.98371989492165857</c:v>
                </c:pt>
                <c:pt idx="11765">
                  <c:v>0.98372581975669471</c:v>
                </c:pt>
                <c:pt idx="11766">
                  <c:v>0.98373174143350262</c:v>
                </c:pt>
                <c:pt idx="11767">
                  <c:v>0.98373766085443326</c:v>
                </c:pt>
                <c:pt idx="11768">
                  <c:v>0.98374357549290459</c:v>
                </c:pt>
                <c:pt idx="11769">
                  <c:v>0.98374948892673852</c:v>
                </c:pt>
                <c:pt idx="11770">
                  <c:v>0.98375540198609679</c:v>
                </c:pt>
                <c:pt idx="11771">
                  <c:v>0.9837613138886413</c:v>
                </c:pt>
                <c:pt idx="11772">
                  <c:v>0.98376722428606456</c:v>
                </c:pt>
                <c:pt idx="11773">
                  <c:v>0.98377313454813564</c:v>
                </c:pt>
                <c:pt idx="11774">
                  <c:v>0.98377904350180179</c:v>
                </c:pt>
                <c:pt idx="11775">
                  <c:v>0.9837849516433439</c:v>
                </c:pt>
                <c:pt idx="11776">
                  <c:v>0.98379085770948849</c:v>
                </c:pt>
                <c:pt idx="11777">
                  <c:v>0.98379676003086758</c:v>
                </c:pt>
                <c:pt idx="11778">
                  <c:v>0.98380265581020476</c:v>
                </c:pt>
                <c:pt idx="11779">
                  <c:v>0.983808551115816</c:v>
                </c:pt>
                <c:pt idx="11780">
                  <c:v>0.98381444572209698</c:v>
                </c:pt>
                <c:pt idx="11781">
                  <c:v>0.9838203360422203</c:v>
                </c:pt>
                <c:pt idx="11782">
                  <c:v>0.98382622568557665</c:v>
                </c:pt>
                <c:pt idx="11783">
                  <c:v>0.98383211369522638</c:v>
                </c:pt>
                <c:pt idx="11784">
                  <c:v>0.98383800064055371</c:v>
                </c:pt>
                <c:pt idx="11785">
                  <c:v>0.98384388676474188</c:v>
                </c:pt>
                <c:pt idx="11786">
                  <c:v>0.98384977158052556</c:v>
                </c:pt>
                <c:pt idx="11787">
                  <c:v>0.98385565535860064</c:v>
                </c:pt>
                <c:pt idx="11788">
                  <c:v>0.98386153913667351</c:v>
                </c:pt>
                <c:pt idx="11789">
                  <c:v>0.98386742020769757</c:v>
                </c:pt>
                <c:pt idx="11790">
                  <c:v>0.98387330127872152</c:v>
                </c:pt>
                <c:pt idx="11791">
                  <c:v>0.98387918223243997</c:v>
                </c:pt>
                <c:pt idx="11792">
                  <c:v>0.98388506185970259</c:v>
                </c:pt>
                <c:pt idx="11793">
                  <c:v>0.98389093733615263</c:v>
                </c:pt>
                <c:pt idx="11794">
                  <c:v>0.98389681163954945</c:v>
                </c:pt>
                <c:pt idx="11795">
                  <c:v>0.98390268594293007</c:v>
                </c:pt>
                <c:pt idx="11796">
                  <c:v>0.98390855916351083</c:v>
                </c:pt>
                <c:pt idx="11797">
                  <c:v>0.98391443166220249</c:v>
                </c:pt>
                <c:pt idx="11798">
                  <c:v>0.98392030186891943</c:v>
                </c:pt>
                <c:pt idx="11799">
                  <c:v>0.98392617017168427</c:v>
                </c:pt>
                <c:pt idx="11800">
                  <c:v>0.98393203770744275</c:v>
                </c:pt>
                <c:pt idx="11801">
                  <c:v>0.98393790298732831</c:v>
                </c:pt>
                <c:pt idx="11802">
                  <c:v>0.98394376826721419</c:v>
                </c:pt>
                <c:pt idx="11803">
                  <c:v>0.98394963354710985</c:v>
                </c:pt>
                <c:pt idx="11804">
                  <c:v>0.98395549882698996</c:v>
                </c:pt>
                <c:pt idx="11805">
                  <c:v>0.98396136410687551</c:v>
                </c:pt>
                <c:pt idx="11806">
                  <c:v>0.98396722938675685</c:v>
                </c:pt>
                <c:pt idx="11807">
                  <c:v>0.98397309466664729</c:v>
                </c:pt>
                <c:pt idx="11808">
                  <c:v>0.98397895814183145</c:v>
                </c:pt>
                <c:pt idx="11809">
                  <c:v>0.98398481981231356</c:v>
                </c:pt>
                <c:pt idx="11810">
                  <c:v>0.98399068071579887</c:v>
                </c:pt>
                <c:pt idx="11811">
                  <c:v>0.98399654148393056</c:v>
                </c:pt>
                <c:pt idx="11812">
                  <c:v>0.98400240160237029</c:v>
                </c:pt>
                <c:pt idx="11813">
                  <c:v>0.9840082600040877</c:v>
                </c:pt>
                <c:pt idx="11814">
                  <c:v>0.98401411585440757</c:v>
                </c:pt>
                <c:pt idx="11815">
                  <c:v>0.98401997161449362</c:v>
                </c:pt>
                <c:pt idx="11816">
                  <c:v>0.98402582647222769</c:v>
                </c:pt>
                <c:pt idx="11817">
                  <c:v>0.98403168024714138</c:v>
                </c:pt>
                <c:pt idx="11818">
                  <c:v>0.98403753378518799</c:v>
                </c:pt>
                <c:pt idx="11819">
                  <c:v>0.9840433871991614</c:v>
                </c:pt>
                <c:pt idx="11820">
                  <c:v>0.98404923947707934</c:v>
                </c:pt>
                <c:pt idx="11821">
                  <c:v>0.98405509122169954</c:v>
                </c:pt>
                <c:pt idx="11822">
                  <c:v>0.98406094251514853</c:v>
                </c:pt>
                <c:pt idx="11823">
                  <c:v>0.9840667935378925</c:v>
                </c:pt>
                <c:pt idx="11824">
                  <c:v>0.98407264424481367</c:v>
                </c:pt>
                <c:pt idx="11825">
                  <c:v>0.9840784901241586</c:v>
                </c:pt>
                <c:pt idx="11826">
                  <c:v>0.98408433406344853</c:v>
                </c:pt>
                <c:pt idx="11827">
                  <c:v>0.98409017678456578</c:v>
                </c:pt>
                <c:pt idx="11828">
                  <c:v>0.98409601724980966</c:v>
                </c:pt>
                <c:pt idx="11829">
                  <c:v>0.98410185636152459</c:v>
                </c:pt>
                <c:pt idx="11830">
                  <c:v>0.9841076944355307</c:v>
                </c:pt>
                <c:pt idx="11831">
                  <c:v>0.98411352732101998</c:v>
                </c:pt>
                <c:pt idx="11832">
                  <c:v>0.98411936002604228</c:v>
                </c:pt>
                <c:pt idx="11833">
                  <c:v>0.98412519164825052</c:v>
                </c:pt>
                <c:pt idx="11834">
                  <c:v>0.98413102308998313</c:v>
                </c:pt>
                <c:pt idx="11835">
                  <c:v>0.98413685453171551</c:v>
                </c:pt>
                <c:pt idx="11836">
                  <c:v>0.98414268023449769</c:v>
                </c:pt>
                <c:pt idx="11837">
                  <c:v>0.98414850563047995</c:v>
                </c:pt>
                <c:pt idx="11838">
                  <c:v>0.98415433091366489</c:v>
                </c:pt>
                <c:pt idx="11839">
                  <c:v>0.98416015536218249</c:v>
                </c:pt>
                <c:pt idx="11840">
                  <c:v>0.98416597944975659</c:v>
                </c:pt>
                <c:pt idx="11841">
                  <c:v>0.98417180218381028</c:v>
                </c:pt>
                <c:pt idx="11842">
                  <c:v>0.98417762452984181</c:v>
                </c:pt>
                <c:pt idx="11843">
                  <c:v>0.98418344469218999</c:v>
                </c:pt>
                <c:pt idx="11844">
                  <c:v>0.98418926485453806</c:v>
                </c:pt>
                <c:pt idx="11845">
                  <c:v>0.98419508493567476</c:v>
                </c:pt>
                <c:pt idx="11846">
                  <c:v>0.98420090365426149</c:v>
                </c:pt>
                <c:pt idx="11847">
                  <c:v>0.98420672178631219</c:v>
                </c:pt>
                <c:pt idx="11848">
                  <c:v>0.98421253745495729</c:v>
                </c:pt>
                <c:pt idx="11849">
                  <c:v>0.9842183531055565</c:v>
                </c:pt>
                <c:pt idx="11850">
                  <c:v>0.98422416718831651</c:v>
                </c:pt>
                <c:pt idx="11851">
                  <c:v>0.98422998008674056</c:v>
                </c:pt>
                <c:pt idx="11852">
                  <c:v>0.98423578896970076</c:v>
                </c:pt>
                <c:pt idx="11853">
                  <c:v>0.98424159785266396</c:v>
                </c:pt>
                <c:pt idx="11854">
                  <c:v>0.98424740673563249</c:v>
                </c:pt>
                <c:pt idx="11855">
                  <c:v>0.98425321552836131</c:v>
                </c:pt>
                <c:pt idx="11856">
                  <c:v>0.98425902364432694</c:v>
                </c:pt>
                <c:pt idx="11857">
                  <c:v>0.98426483004582621</c:v>
                </c:pt>
                <c:pt idx="11858">
                  <c:v>0.98427063617210864</c:v>
                </c:pt>
                <c:pt idx="11859">
                  <c:v>0.98427644223973787</c:v>
                </c:pt>
                <c:pt idx="11860">
                  <c:v>0.9842822465658303</c:v>
                </c:pt>
                <c:pt idx="11861">
                  <c:v>0.98428805003468955</c:v>
                </c:pt>
                <c:pt idx="11862">
                  <c:v>0.98429385266075364</c:v>
                </c:pt>
                <c:pt idx="11863">
                  <c:v>0.98429965134715369</c:v>
                </c:pt>
                <c:pt idx="11864">
                  <c:v>0.98430544624368443</c:v>
                </c:pt>
                <c:pt idx="11865">
                  <c:v>0.98431123933550635</c:v>
                </c:pt>
                <c:pt idx="11866">
                  <c:v>0.98431703242733148</c:v>
                </c:pt>
                <c:pt idx="11867">
                  <c:v>0.98432282551915751</c:v>
                </c:pt>
                <c:pt idx="11868">
                  <c:v>0.98432861748304901</c:v>
                </c:pt>
                <c:pt idx="11869">
                  <c:v>0.98433440516076165</c:v>
                </c:pt>
                <c:pt idx="11870">
                  <c:v>0.98434018593549966</c:v>
                </c:pt>
                <c:pt idx="11871">
                  <c:v>0.98434596517173356</c:v>
                </c:pt>
                <c:pt idx="11872">
                  <c:v>0.98435174314918461</c:v>
                </c:pt>
                <c:pt idx="11873">
                  <c:v>0.98435751819399453</c:v>
                </c:pt>
                <c:pt idx="11874">
                  <c:v>0.98436329323880534</c:v>
                </c:pt>
                <c:pt idx="11875">
                  <c:v>0.98436906810314551</c:v>
                </c:pt>
                <c:pt idx="11876">
                  <c:v>0.98437483813990967</c:v>
                </c:pt>
                <c:pt idx="11877">
                  <c:v>0.98438060709385278</c:v>
                </c:pt>
                <c:pt idx="11878">
                  <c:v>0.98438637428820697</c:v>
                </c:pt>
                <c:pt idx="11879">
                  <c:v>0.98439214043358814</c:v>
                </c:pt>
                <c:pt idx="11880">
                  <c:v>0.98439790645489544</c:v>
                </c:pt>
                <c:pt idx="11881">
                  <c:v>0.98440367170919607</c:v>
                </c:pt>
                <c:pt idx="11882">
                  <c:v>0.98440943502344691</c:v>
                </c:pt>
                <c:pt idx="11883">
                  <c:v>0.98441519768349361</c:v>
                </c:pt>
                <c:pt idx="11884">
                  <c:v>0.98442095829069209</c:v>
                </c:pt>
                <c:pt idx="11885">
                  <c:v>0.98442671740901189</c:v>
                </c:pt>
                <c:pt idx="11886">
                  <c:v>0.98443247513680499</c:v>
                </c:pt>
                <c:pt idx="11887">
                  <c:v>0.9844382321346048</c:v>
                </c:pt>
                <c:pt idx="11888">
                  <c:v>0.9844439887263341</c:v>
                </c:pt>
                <c:pt idx="11889">
                  <c:v>0.98444974495713611</c:v>
                </c:pt>
                <c:pt idx="11890">
                  <c:v>0.9844555010525845</c:v>
                </c:pt>
                <c:pt idx="11891">
                  <c:v>0.98446125586082556</c:v>
                </c:pt>
                <c:pt idx="11892">
                  <c:v>0.98446701060274111</c:v>
                </c:pt>
                <c:pt idx="11893">
                  <c:v>0.9844727650739501</c:v>
                </c:pt>
                <c:pt idx="11894">
                  <c:v>0.98447851954517185</c:v>
                </c:pt>
                <c:pt idx="11895">
                  <c:v>0.98448427293356444</c:v>
                </c:pt>
                <c:pt idx="11896">
                  <c:v>0.98449002541960617</c:v>
                </c:pt>
                <c:pt idx="11897">
                  <c:v>0.98449577772608021</c:v>
                </c:pt>
                <c:pt idx="11898">
                  <c:v>0.98450152786600587</c:v>
                </c:pt>
                <c:pt idx="11899">
                  <c:v>0.98450727719382425</c:v>
                </c:pt>
                <c:pt idx="11900">
                  <c:v>0.98451302616069758</c:v>
                </c:pt>
                <c:pt idx="11901">
                  <c:v>0.98451877413498556</c:v>
                </c:pt>
                <c:pt idx="11902">
                  <c:v>0.98452452030276227</c:v>
                </c:pt>
                <c:pt idx="11903">
                  <c:v>0.9845302660211791</c:v>
                </c:pt>
                <c:pt idx="11904">
                  <c:v>0.98453601155912018</c:v>
                </c:pt>
                <c:pt idx="11905">
                  <c:v>0.98454175646541564</c:v>
                </c:pt>
                <c:pt idx="11906">
                  <c:v>0.98454749722089763</c:v>
                </c:pt>
                <c:pt idx="11907">
                  <c:v>0.98455323617167823</c:v>
                </c:pt>
                <c:pt idx="11908">
                  <c:v>0.98455897512245316</c:v>
                </c:pt>
                <c:pt idx="11909">
                  <c:v>0.98456471407323498</c:v>
                </c:pt>
                <c:pt idx="11910">
                  <c:v>0.98457045045232017</c:v>
                </c:pt>
                <c:pt idx="11911">
                  <c:v>0.9845761863847331</c:v>
                </c:pt>
                <c:pt idx="11912">
                  <c:v>0.98458191720082588</c:v>
                </c:pt>
                <c:pt idx="11913">
                  <c:v>0.98458764712809888</c:v>
                </c:pt>
                <c:pt idx="11914">
                  <c:v>0.98459337308502859</c:v>
                </c:pt>
                <c:pt idx="11915">
                  <c:v>0.98459909588373051</c:v>
                </c:pt>
                <c:pt idx="11916">
                  <c:v>0.98460481859220061</c:v>
                </c:pt>
                <c:pt idx="11917">
                  <c:v>0.98461053949596256</c:v>
                </c:pt>
                <c:pt idx="11918">
                  <c:v>0.98461625994855329</c:v>
                </c:pt>
                <c:pt idx="11919">
                  <c:v>0.98462197724291578</c:v>
                </c:pt>
                <c:pt idx="11920">
                  <c:v>0.98462769416280271</c:v>
                </c:pt>
                <c:pt idx="11921">
                  <c:v>0.98463340608818384</c:v>
                </c:pt>
                <c:pt idx="11922">
                  <c:v>0.98463911796843662</c:v>
                </c:pt>
                <c:pt idx="11923">
                  <c:v>0.98464482957798893</c:v>
                </c:pt>
                <c:pt idx="11924">
                  <c:v>0.98465054037542599</c:v>
                </c:pt>
                <c:pt idx="11925">
                  <c:v>0.9846562504509826</c:v>
                </c:pt>
                <c:pt idx="11926">
                  <c:v>0.98466195736831164</c:v>
                </c:pt>
                <c:pt idx="11927">
                  <c:v>0.98466766356375968</c:v>
                </c:pt>
                <c:pt idx="11928">
                  <c:v>0.98467336864886523</c:v>
                </c:pt>
                <c:pt idx="11929">
                  <c:v>0.98467907236285313</c:v>
                </c:pt>
                <c:pt idx="11930">
                  <c:v>0.98468477165531387</c:v>
                </c:pt>
                <c:pt idx="11931">
                  <c:v>0.98469047082144978</c:v>
                </c:pt>
                <c:pt idx="11932">
                  <c:v>0.98469616691056949</c:v>
                </c:pt>
                <c:pt idx="11933">
                  <c:v>0.98470186146569361</c:v>
                </c:pt>
                <c:pt idx="11934">
                  <c:v>0.98470755561475887</c:v>
                </c:pt>
                <c:pt idx="11935">
                  <c:v>0.98471324854565057</c:v>
                </c:pt>
                <c:pt idx="11936">
                  <c:v>0.9847189395816065</c:v>
                </c:pt>
                <c:pt idx="11937">
                  <c:v>0.98472462980544651</c:v>
                </c:pt>
                <c:pt idx="11938">
                  <c:v>0.98473031980369852</c:v>
                </c:pt>
                <c:pt idx="11939">
                  <c:v>0.98473600551578511</c:v>
                </c:pt>
                <c:pt idx="11940">
                  <c:v>0.98474169032552594</c:v>
                </c:pt>
                <c:pt idx="11941">
                  <c:v>0.98474737441337956</c:v>
                </c:pt>
                <c:pt idx="11942">
                  <c:v>0.984753057147704</c:v>
                </c:pt>
                <c:pt idx="11943">
                  <c:v>0.9847587389684026</c:v>
                </c:pt>
                <c:pt idx="11944">
                  <c:v>0.98476442012361742</c:v>
                </c:pt>
                <c:pt idx="11945">
                  <c:v>0.98477010042159963</c:v>
                </c:pt>
                <c:pt idx="11946">
                  <c:v>0.98477578004281752</c:v>
                </c:pt>
                <c:pt idx="11947">
                  <c:v>0.98478145921286098</c:v>
                </c:pt>
                <c:pt idx="11948">
                  <c:v>0.9847871380670814</c:v>
                </c:pt>
                <c:pt idx="11949">
                  <c:v>0.98479281525195306</c:v>
                </c:pt>
                <c:pt idx="11950">
                  <c:v>0.98479849045165291</c:v>
                </c:pt>
                <c:pt idx="11951">
                  <c:v>0.98480416443317964</c:v>
                </c:pt>
                <c:pt idx="11952">
                  <c:v>0.98480983365255448</c:v>
                </c:pt>
                <c:pt idx="11953">
                  <c:v>0.98481550169029153</c:v>
                </c:pt>
                <c:pt idx="11954">
                  <c:v>0.98482116931024144</c:v>
                </c:pt>
                <c:pt idx="11955">
                  <c:v>0.98482683616094491</c:v>
                </c:pt>
                <c:pt idx="11956">
                  <c:v>0.98483250292366109</c:v>
                </c:pt>
                <c:pt idx="11957">
                  <c:v>0.98483816968638549</c:v>
                </c:pt>
                <c:pt idx="11958">
                  <c:v>0.98484383518581564</c:v>
                </c:pt>
                <c:pt idx="11959">
                  <c:v>0.98484950007615768</c:v>
                </c:pt>
                <c:pt idx="11960">
                  <c:v>0.98485516322947564</c:v>
                </c:pt>
                <c:pt idx="11961">
                  <c:v>0.98486082543532349</c:v>
                </c:pt>
                <c:pt idx="11962">
                  <c:v>0.98486648655835229</c:v>
                </c:pt>
                <c:pt idx="11963">
                  <c:v>0.98487214610226115</c:v>
                </c:pt>
                <c:pt idx="11964">
                  <c:v>0.98487780406706726</c:v>
                </c:pt>
                <c:pt idx="11965">
                  <c:v>0.98488346130998716</c:v>
                </c:pt>
                <c:pt idx="11966">
                  <c:v>0.98488911629703024</c:v>
                </c:pt>
                <c:pt idx="11967">
                  <c:v>0.9848947704719575</c:v>
                </c:pt>
                <c:pt idx="11968">
                  <c:v>0.98490042421871971</c:v>
                </c:pt>
                <c:pt idx="11969">
                  <c:v>0.98490607701801325</c:v>
                </c:pt>
                <c:pt idx="11970">
                  <c:v>0.9849117279895957</c:v>
                </c:pt>
                <c:pt idx="11971">
                  <c:v>0.984917376705297</c:v>
                </c:pt>
                <c:pt idx="11972">
                  <c:v>0.98492302420283251</c:v>
                </c:pt>
                <c:pt idx="11973">
                  <c:v>0.98492866906098853</c:v>
                </c:pt>
                <c:pt idx="11974">
                  <c:v>0.98493431385146757</c:v>
                </c:pt>
                <c:pt idx="11975">
                  <c:v>0.98493995354366604</c:v>
                </c:pt>
                <c:pt idx="11976">
                  <c:v>0.98494559323586384</c:v>
                </c:pt>
                <c:pt idx="11977">
                  <c:v>0.98495123292806175</c:v>
                </c:pt>
                <c:pt idx="11978">
                  <c:v>0.98495687262025955</c:v>
                </c:pt>
                <c:pt idx="11979">
                  <c:v>0.98496251231245657</c:v>
                </c:pt>
                <c:pt idx="11980">
                  <c:v>0.98496815195953757</c:v>
                </c:pt>
                <c:pt idx="11981">
                  <c:v>0.98497378917027056</c:v>
                </c:pt>
                <c:pt idx="11982">
                  <c:v>0.98497941983896131</c:v>
                </c:pt>
                <c:pt idx="11983">
                  <c:v>0.98498505050765151</c:v>
                </c:pt>
                <c:pt idx="11984">
                  <c:v>0.98499067998027612</c:v>
                </c:pt>
                <c:pt idx="11985">
                  <c:v>0.98499630532509708</c:v>
                </c:pt>
                <c:pt idx="11986">
                  <c:v>0.98500193039921269</c:v>
                </c:pt>
                <c:pt idx="11987">
                  <c:v>0.98500755536955809</c:v>
                </c:pt>
                <c:pt idx="11988">
                  <c:v>0.98501318027448259</c:v>
                </c:pt>
                <c:pt idx="11989">
                  <c:v>0.98501880512301099</c:v>
                </c:pt>
                <c:pt idx="11990">
                  <c:v>0.98502442924965827</c:v>
                </c:pt>
                <c:pt idx="11991">
                  <c:v>0.9850300492254922</c:v>
                </c:pt>
                <c:pt idx="11992">
                  <c:v>0.98503566631380801</c:v>
                </c:pt>
                <c:pt idx="11993">
                  <c:v>0.98504128326676266</c:v>
                </c:pt>
                <c:pt idx="11994">
                  <c:v>0.9850468996783116</c:v>
                </c:pt>
                <c:pt idx="11995">
                  <c:v>0.9850525120743987</c:v>
                </c:pt>
                <c:pt idx="11996">
                  <c:v>0.98505812253043223</c:v>
                </c:pt>
                <c:pt idx="11997">
                  <c:v>0.98506373140734627</c:v>
                </c:pt>
                <c:pt idx="11998">
                  <c:v>0.98506933978797373</c:v>
                </c:pt>
                <c:pt idx="11999">
                  <c:v>0.98507494793399419</c:v>
                </c:pt>
                <c:pt idx="12000">
                  <c:v>0.98508055553633966</c:v>
                </c:pt>
                <c:pt idx="12001">
                  <c:v>0.98508616134526183</c:v>
                </c:pt>
                <c:pt idx="12002">
                  <c:v>0.98509176616161187</c:v>
                </c:pt>
                <c:pt idx="12003">
                  <c:v>0.98509736998536046</c:v>
                </c:pt>
                <c:pt idx="12004">
                  <c:v>0.98510297363767618</c:v>
                </c:pt>
                <c:pt idx="12005">
                  <c:v>0.985108577235844</c:v>
                </c:pt>
                <c:pt idx="12006">
                  <c:v>0.98511418083400615</c:v>
                </c:pt>
                <c:pt idx="12007">
                  <c:v>0.98511978443217951</c:v>
                </c:pt>
                <c:pt idx="12008">
                  <c:v>0.98512538803034355</c:v>
                </c:pt>
                <c:pt idx="12009">
                  <c:v>0.98513099162851514</c:v>
                </c:pt>
                <c:pt idx="12010">
                  <c:v>0.98513659522667796</c:v>
                </c:pt>
                <c:pt idx="12011">
                  <c:v>0.98514219792249957</c:v>
                </c:pt>
                <c:pt idx="12012">
                  <c:v>0.9851478003927292</c:v>
                </c:pt>
                <c:pt idx="12013">
                  <c:v>0.98515340263737083</c:v>
                </c:pt>
                <c:pt idx="12014">
                  <c:v>0.98515900351946284</c:v>
                </c:pt>
                <c:pt idx="12015">
                  <c:v>0.98516460350822754</c:v>
                </c:pt>
                <c:pt idx="12016">
                  <c:v>0.98517020219941265</c:v>
                </c:pt>
                <c:pt idx="12017">
                  <c:v>0.98517579979694159</c:v>
                </c:pt>
                <c:pt idx="12018">
                  <c:v>0.98518139437160757</c:v>
                </c:pt>
                <c:pt idx="12019">
                  <c:v>0.98518698627305357</c:v>
                </c:pt>
                <c:pt idx="12020">
                  <c:v>0.98519257642619562</c:v>
                </c:pt>
                <c:pt idx="12021">
                  <c:v>0.98519816621839673</c:v>
                </c:pt>
                <c:pt idx="12022">
                  <c:v>0.98520375425101359</c:v>
                </c:pt>
                <c:pt idx="12023">
                  <c:v>0.98520934129104121</c:v>
                </c:pt>
                <c:pt idx="12024">
                  <c:v>0.98521492733849114</c:v>
                </c:pt>
                <c:pt idx="12025">
                  <c:v>0.98522051330562754</c:v>
                </c:pt>
                <c:pt idx="12026">
                  <c:v>0.98522609885678036</c:v>
                </c:pt>
                <c:pt idx="12027">
                  <c:v>0.98523168215205559</c:v>
                </c:pt>
                <c:pt idx="12028">
                  <c:v>0.98523725994298705</c:v>
                </c:pt>
                <c:pt idx="12029">
                  <c:v>0.9852428355231696</c:v>
                </c:pt>
                <c:pt idx="12030">
                  <c:v>0.985248409794934</c:v>
                </c:pt>
                <c:pt idx="12031">
                  <c:v>0.9852539827131801</c:v>
                </c:pt>
                <c:pt idx="12032">
                  <c:v>0.98525955472907167</c:v>
                </c:pt>
                <c:pt idx="12033">
                  <c:v>0.98526512611602457</c:v>
                </c:pt>
                <c:pt idx="12034">
                  <c:v>0.98527069506392351</c:v>
                </c:pt>
                <c:pt idx="12035">
                  <c:v>0.98527625931959861</c:v>
                </c:pt>
                <c:pt idx="12036">
                  <c:v>0.98528182312409862</c:v>
                </c:pt>
                <c:pt idx="12037">
                  <c:v>0.98528738690603235</c:v>
                </c:pt>
                <c:pt idx="12038">
                  <c:v>0.98529295062030353</c:v>
                </c:pt>
                <c:pt idx="12039">
                  <c:v>0.98529851401874535</c:v>
                </c:pt>
                <c:pt idx="12040">
                  <c:v>0.98530407295055089</c:v>
                </c:pt>
                <c:pt idx="12041">
                  <c:v>0.98530963143118488</c:v>
                </c:pt>
                <c:pt idx="12042">
                  <c:v>0.98531518973133136</c:v>
                </c:pt>
                <c:pt idx="12043">
                  <c:v>0.98532074667797509</c:v>
                </c:pt>
                <c:pt idx="12044">
                  <c:v>0.98532630290272283</c:v>
                </c:pt>
                <c:pt idx="12045">
                  <c:v>0.98533185777395549</c:v>
                </c:pt>
                <c:pt idx="12046">
                  <c:v>0.98533740903577949</c:v>
                </c:pt>
                <c:pt idx="12047">
                  <c:v>0.98534295894407786</c:v>
                </c:pt>
                <c:pt idx="12048">
                  <c:v>0.98534850843594057</c:v>
                </c:pt>
                <c:pt idx="12049">
                  <c:v>0.98535405789306352</c:v>
                </c:pt>
                <c:pt idx="12050">
                  <c:v>0.98535960735019079</c:v>
                </c:pt>
                <c:pt idx="12051">
                  <c:v>0.985365155453783</c:v>
                </c:pt>
                <c:pt idx="12052">
                  <c:v>0.98537070310620356</c:v>
                </c:pt>
                <c:pt idx="12053">
                  <c:v>0.98537624746504449</c:v>
                </c:pt>
                <c:pt idx="12054">
                  <c:v>0.98538179035937079</c:v>
                </c:pt>
                <c:pt idx="12055">
                  <c:v>0.9853873330488625</c:v>
                </c:pt>
                <c:pt idx="12056">
                  <c:v>0.9853928751518265</c:v>
                </c:pt>
                <c:pt idx="12057">
                  <c:v>0.98539841378074067</c:v>
                </c:pt>
                <c:pt idx="12058">
                  <c:v>0.98540395065007025</c:v>
                </c:pt>
                <c:pt idx="12059">
                  <c:v>0.9854094865719315</c:v>
                </c:pt>
                <c:pt idx="12060">
                  <c:v>0.98541501694433598</c:v>
                </c:pt>
                <c:pt idx="12061">
                  <c:v>0.98542054384268496</c:v>
                </c:pt>
                <c:pt idx="12062">
                  <c:v>0.98542607074103816</c:v>
                </c:pt>
                <c:pt idx="12063">
                  <c:v>0.98543159763939769</c:v>
                </c:pt>
                <c:pt idx="12064">
                  <c:v>0.98543712404145178</c:v>
                </c:pt>
                <c:pt idx="12065">
                  <c:v>0.9854426484583475</c:v>
                </c:pt>
                <c:pt idx="12066">
                  <c:v>0.98544817165706156</c:v>
                </c:pt>
                <c:pt idx="12067">
                  <c:v>0.98545369404366356</c:v>
                </c:pt>
                <c:pt idx="12068">
                  <c:v>0.98545921643026391</c:v>
                </c:pt>
                <c:pt idx="12069">
                  <c:v>0.98546473881685837</c:v>
                </c:pt>
                <c:pt idx="12070">
                  <c:v>0.98547026034622676</c:v>
                </c:pt>
                <c:pt idx="12071">
                  <c:v>0.98547578160489269</c:v>
                </c:pt>
                <c:pt idx="12072">
                  <c:v>0.98548130155514557</c:v>
                </c:pt>
                <c:pt idx="12073">
                  <c:v>0.98548682146027755</c:v>
                </c:pt>
                <c:pt idx="12074">
                  <c:v>0.98549234046306244</c:v>
                </c:pt>
                <c:pt idx="12075">
                  <c:v>0.9854978564339526</c:v>
                </c:pt>
                <c:pt idx="12076">
                  <c:v>0.98550336979703368</c:v>
                </c:pt>
                <c:pt idx="12077">
                  <c:v>0.98550887937026077</c:v>
                </c:pt>
                <c:pt idx="12078">
                  <c:v>0.98551438880812559</c:v>
                </c:pt>
                <c:pt idx="12079">
                  <c:v>0.98551989765044667</c:v>
                </c:pt>
                <c:pt idx="12080">
                  <c:v>0.98552540406543854</c:v>
                </c:pt>
                <c:pt idx="12081">
                  <c:v>0.98553090921713349</c:v>
                </c:pt>
                <c:pt idx="12082">
                  <c:v>0.98553641355672439</c:v>
                </c:pt>
                <c:pt idx="12083">
                  <c:v>0.98554191789630941</c:v>
                </c:pt>
                <c:pt idx="12084">
                  <c:v>0.98554742178471544</c:v>
                </c:pt>
                <c:pt idx="12085">
                  <c:v>0.98555292522194382</c:v>
                </c:pt>
                <c:pt idx="12086">
                  <c:v>0.98555842748613187</c:v>
                </c:pt>
                <c:pt idx="12087">
                  <c:v>0.98556392731395748</c:v>
                </c:pt>
                <c:pt idx="12088">
                  <c:v>0.98556942687108939</c:v>
                </c:pt>
                <c:pt idx="12089">
                  <c:v>0.98557492598560659</c:v>
                </c:pt>
                <c:pt idx="12090">
                  <c:v>0.98558041887978054</c:v>
                </c:pt>
                <c:pt idx="12091">
                  <c:v>0.98558591042854371</c:v>
                </c:pt>
                <c:pt idx="12092">
                  <c:v>0.98559139527734785</c:v>
                </c:pt>
                <c:pt idx="12093">
                  <c:v>0.98559687940428087</c:v>
                </c:pt>
                <c:pt idx="12094">
                  <c:v>0.98560236208744756</c:v>
                </c:pt>
                <c:pt idx="12095">
                  <c:v>0.9856078445450277</c:v>
                </c:pt>
                <c:pt idx="12096">
                  <c:v>0.98561332632584353</c:v>
                </c:pt>
                <c:pt idx="12097">
                  <c:v>0.98561880810665958</c:v>
                </c:pt>
                <c:pt idx="12098">
                  <c:v>0.98562428763160004</c:v>
                </c:pt>
                <c:pt idx="12099">
                  <c:v>0.98562976670536329</c:v>
                </c:pt>
                <c:pt idx="12100">
                  <c:v>0.98563524442560124</c:v>
                </c:pt>
                <c:pt idx="12101">
                  <c:v>0.98564072192024732</c:v>
                </c:pt>
                <c:pt idx="12102">
                  <c:v>0.98564619918931407</c:v>
                </c:pt>
                <c:pt idx="12103">
                  <c:v>0.98565167645838514</c:v>
                </c:pt>
                <c:pt idx="12104">
                  <c:v>0.98565715020601541</c:v>
                </c:pt>
                <c:pt idx="12105">
                  <c:v>0.9856626234731527</c:v>
                </c:pt>
                <c:pt idx="12106">
                  <c:v>0.98566809600487815</c:v>
                </c:pt>
                <c:pt idx="12107">
                  <c:v>0.98567356761168501</c:v>
                </c:pt>
                <c:pt idx="12108">
                  <c:v>0.98567903921850331</c:v>
                </c:pt>
                <c:pt idx="12109">
                  <c:v>0.98568451030645643</c:v>
                </c:pt>
                <c:pt idx="12110">
                  <c:v>0.98568998116882867</c:v>
                </c:pt>
                <c:pt idx="12111">
                  <c:v>0.98569544986555913</c:v>
                </c:pt>
                <c:pt idx="12112">
                  <c:v>0.98570091847205443</c:v>
                </c:pt>
                <c:pt idx="12113">
                  <c:v>0.9857063867176028</c:v>
                </c:pt>
                <c:pt idx="12114">
                  <c:v>0.9857118549631646</c:v>
                </c:pt>
                <c:pt idx="12115">
                  <c:v>0.98571732320871952</c:v>
                </c:pt>
                <c:pt idx="12116">
                  <c:v>0.98572279145427455</c:v>
                </c:pt>
                <c:pt idx="12117">
                  <c:v>0.98572825868468983</c:v>
                </c:pt>
                <c:pt idx="12118">
                  <c:v>0.98573372589253105</c:v>
                </c:pt>
                <c:pt idx="12119">
                  <c:v>0.98573919301015323</c:v>
                </c:pt>
                <c:pt idx="12120">
                  <c:v>0.98574465913518894</c:v>
                </c:pt>
                <c:pt idx="12121">
                  <c:v>0.98575012332016054</c:v>
                </c:pt>
                <c:pt idx="12122">
                  <c:v>0.98575558615161119</c:v>
                </c:pt>
                <c:pt idx="12123">
                  <c:v>0.98576104898306149</c:v>
                </c:pt>
                <c:pt idx="12124">
                  <c:v>0.98576651005492444</c:v>
                </c:pt>
                <c:pt idx="12125">
                  <c:v>0.98577197103655978</c:v>
                </c:pt>
                <c:pt idx="12126">
                  <c:v>0.98577743113389238</c:v>
                </c:pt>
                <c:pt idx="12127">
                  <c:v>0.98578289035593458</c:v>
                </c:pt>
                <c:pt idx="12128">
                  <c:v>0.98578834714163177</c:v>
                </c:pt>
                <c:pt idx="12129">
                  <c:v>0.98579380239334435</c:v>
                </c:pt>
                <c:pt idx="12130">
                  <c:v>0.98579925683292824</c:v>
                </c:pt>
                <c:pt idx="12131">
                  <c:v>0.98580471118228152</c:v>
                </c:pt>
                <c:pt idx="12132">
                  <c:v>0.98581016517069064</c:v>
                </c:pt>
                <c:pt idx="12133">
                  <c:v>0.98581561652424465</c:v>
                </c:pt>
                <c:pt idx="12134">
                  <c:v>0.98582106765130284</c:v>
                </c:pt>
                <c:pt idx="12135">
                  <c:v>0.9858265176693769</c:v>
                </c:pt>
                <c:pt idx="12136">
                  <c:v>0.98583196696556186</c:v>
                </c:pt>
                <c:pt idx="12137">
                  <c:v>0.98583741563010563</c:v>
                </c:pt>
                <c:pt idx="12138">
                  <c:v>0.98584286221924255</c:v>
                </c:pt>
                <c:pt idx="12139">
                  <c:v>0.98584830790602851</c:v>
                </c:pt>
                <c:pt idx="12140">
                  <c:v>0.98585375214003035</c:v>
                </c:pt>
                <c:pt idx="12141">
                  <c:v>0.98585919553710155</c:v>
                </c:pt>
                <c:pt idx="12142">
                  <c:v>0.98586463874242258</c:v>
                </c:pt>
                <c:pt idx="12143">
                  <c:v>0.98587007991745557</c:v>
                </c:pt>
                <c:pt idx="12144">
                  <c:v>0.98587552109248822</c:v>
                </c:pt>
                <c:pt idx="12145">
                  <c:v>0.98588096122981728</c:v>
                </c:pt>
                <c:pt idx="12146">
                  <c:v>0.98588640109643744</c:v>
                </c:pt>
                <c:pt idx="12147">
                  <c:v>0.98589184090757065</c:v>
                </c:pt>
                <c:pt idx="12148">
                  <c:v>0.98589727436750463</c:v>
                </c:pt>
                <c:pt idx="12149">
                  <c:v>0.98590270773719957</c:v>
                </c:pt>
                <c:pt idx="12150">
                  <c:v>0.98590814074595401</c:v>
                </c:pt>
                <c:pt idx="12151">
                  <c:v>0.98591357289748549</c:v>
                </c:pt>
                <c:pt idx="12152">
                  <c:v>0.98591900392107223</c:v>
                </c:pt>
                <c:pt idx="12153">
                  <c:v>0.98592443390695539</c:v>
                </c:pt>
                <c:pt idx="12154">
                  <c:v>0.9859298630356057</c:v>
                </c:pt>
                <c:pt idx="12155">
                  <c:v>0.9859352914874927</c:v>
                </c:pt>
                <c:pt idx="12156">
                  <c:v>0.98594071992449062</c:v>
                </c:pt>
                <c:pt idx="12157">
                  <c:v>0.98594614774472789</c:v>
                </c:pt>
                <c:pt idx="12158">
                  <c:v>0.98595157538450284</c:v>
                </c:pt>
                <c:pt idx="12159">
                  <c:v>0.98595700091277327</c:v>
                </c:pt>
                <c:pt idx="12160">
                  <c:v>0.98596242629666331</c:v>
                </c:pt>
                <c:pt idx="12161">
                  <c:v>0.985967851680562</c:v>
                </c:pt>
                <c:pt idx="12162">
                  <c:v>0.98597327701933879</c:v>
                </c:pt>
                <c:pt idx="12163">
                  <c:v>0.98597870150088263</c:v>
                </c:pt>
                <c:pt idx="12164">
                  <c:v>0.98598412575683247</c:v>
                </c:pt>
                <c:pt idx="12165">
                  <c:v>0.98598954888485557</c:v>
                </c:pt>
                <c:pt idx="12166">
                  <c:v>0.98599497168577477</c:v>
                </c:pt>
                <c:pt idx="12167">
                  <c:v>0.98600039237744141</c:v>
                </c:pt>
                <c:pt idx="12168">
                  <c:v>0.98600581212164362</c:v>
                </c:pt>
                <c:pt idx="12169">
                  <c:v>0.98601123130187662</c:v>
                </c:pt>
                <c:pt idx="12170">
                  <c:v>0.98601664982789727</c:v>
                </c:pt>
                <c:pt idx="12171">
                  <c:v>0.98602206745158294</c:v>
                </c:pt>
                <c:pt idx="12172">
                  <c:v>0.98602748155609288</c:v>
                </c:pt>
                <c:pt idx="12173">
                  <c:v>0.98603289566060259</c:v>
                </c:pt>
                <c:pt idx="12174">
                  <c:v>0.98603830976510842</c:v>
                </c:pt>
                <c:pt idx="12175">
                  <c:v>0.98604372386962258</c:v>
                </c:pt>
                <c:pt idx="12176">
                  <c:v>0.98604913797413263</c:v>
                </c:pt>
                <c:pt idx="12177">
                  <c:v>0.98605455207864245</c:v>
                </c:pt>
                <c:pt idx="12178">
                  <c:v>0.98605996618315261</c:v>
                </c:pt>
                <c:pt idx="12179">
                  <c:v>0.986065380287655</c:v>
                </c:pt>
                <c:pt idx="12180">
                  <c:v>0.9860707943921726</c:v>
                </c:pt>
                <c:pt idx="12181">
                  <c:v>0.9860762084966822</c:v>
                </c:pt>
                <c:pt idx="12182">
                  <c:v>0.98608162260119703</c:v>
                </c:pt>
                <c:pt idx="12183">
                  <c:v>0.98608703670570208</c:v>
                </c:pt>
                <c:pt idx="12184">
                  <c:v>0.98609245081021157</c:v>
                </c:pt>
                <c:pt idx="12185">
                  <c:v>0.98609786486960438</c:v>
                </c:pt>
                <c:pt idx="12186">
                  <c:v>0.9861032779364105</c:v>
                </c:pt>
                <c:pt idx="12187">
                  <c:v>0.98610869023621939</c:v>
                </c:pt>
                <c:pt idx="12188">
                  <c:v>0.98611409955827034</c:v>
                </c:pt>
                <c:pt idx="12189">
                  <c:v>0.9861195083840284</c:v>
                </c:pt>
                <c:pt idx="12190">
                  <c:v>0.98612491599161256</c:v>
                </c:pt>
                <c:pt idx="12191">
                  <c:v>0.98613032287731195</c:v>
                </c:pt>
                <c:pt idx="12192">
                  <c:v>0.986135729763017</c:v>
                </c:pt>
                <c:pt idx="12193">
                  <c:v>0.98614113651337898</c:v>
                </c:pt>
                <c:pt idx="12194">
                  <c:v>0.98614654308325256</c:v>
                </c:pt>
                <c:pt idx="12195">
                  <c:v>0.9861519490666022</c:v>
                </c:pt>
                <c:pt idx="12196">
                  <c:v>0.98615735310990549</c:v>
                </c:pt>
                <c:pt idx="12197">
                  <c:v>0.98616275367915407</c:v>
                </c:pt>
                <c:pt idx="12198">
                  <c:v>0.98616815424840276</c:v>
                </c:pt>
                <c:pt idx="12199">
                  <c:v>0.98617355143383612</c:v>
                </c:pt>
                <c:pt idx="12200">
                  <c:v>0.9861789483936817</c:v>
                </c:pt>
                <c:pt idx="12201">
                  <c:v>0.98618434309764402</c:v>
                </c:pt>
                <c:pt idx="12202">
                  <c:v>0.98618973662856768</c:v>
                </c:pt>
                <c:pt idx="12203">
                  <c:v>0.98619513003495152</c:v>
                </c:pt>
                <c:pt idx="12204">
                  <c:v>0.98620052320492357</c:v>
                </c:pt>
                <c:pt idx="12205">
                  <c:v>0.9862059160189196</c:v>
                </c:pt>
                <c:pt idx="12206">
                  <c:v>0.98621130734854767</c:v>
                </c:pt>
                <c:pt idx="12207">
                  <c:v>0.98621669708958715</c:v>
                </c:pt>
                <c:pt idx="12208">
                  <c:v>0.9862220841235747</c:v>
                </c:pt>
                <c:pt idx="12209">
                  <c:v>0.98622747115756149</c:v>
                </c:pt>
                <c:pt idx="12210">
                  <c:v>0.98623285733431609</c:v>
                </c:pt>
                <c:pt idx="12211">
                  <c:v>0.98623824333962351</c:v>
                </c:pt>
                <c:pt idx="12212">
                  <c:v>0.9862436282079643</c:v>
                </c:pt>
                <c:pt idx="12213">
                  <c:v>0.98624900856456488</c:v>
                </c:pt>
                <c:pt idx="12214">
                  <c:v>0.98625438738715232</c:v>
                </c:pt>
                <c:pt idx="12215">
                  <c:v>0.98625976521716141</c:v>
                </c:pt>
                <c:pt idx="12216">
                  <c:v>0.98626514250576558</c:v>
                </c:pt>
                <c:pt idx="12217">
                  <c:v>0.98627051735801785</c:v>
                </c:pt>
                <c:pt idx="12218">
                  <c:v>0.98627589144327465</c:v>
                </c:pt>
                <c:pt idx="12219">
                  <c:v>0.98628126494199375</c:v>
                </c:pt>
                <c:pt idx="12220">
                  <c:v>0.9862866380346621</c:v>
                </c:pt>
                <c:pt idx="12221">
                  <c:v>0.98629200905192216</c:v>
                </c:pt>
                <c:pt idx="12222">
                  <c:v>0.98629737970824327</c:v>
                </c:pt>
                <c:pt idx="12223">
                  <c:v>0.98630274914639116</c:v>
                </c:pt>
                <c:pt idx="12224">
                  <c:v>0.98630811736637103</c:v>
                </c:pt>
                <c:pt idx="12225">
                  <c:v>0.98631348454863765</c:v>
                </c:pt>
                <c:pt idx="12226">
                  <c:v>0.98631884857268459</c:v>
                </c:pt>
                <c:pt idx="12227">
                  <c:v>0.98632420898732109</c:v>
                </c:pt>
                <c:pt idx="12228">
                  <c:v>0.98632956895078949</c:v>
                </c:pt>
                <c:pt idx="12229">
                  <c:v>0.98633492566579228</c:v>
                </c:pt>
                <c:pt idx="12230">
                  <c:v>0.9863402820649716</c:v>
                </c:pt>
                <c:pt idx="12231">
                  <c:v>0.98634563814832865</c:v>
                </c:pt>
                <c:pt idx="12232">
                  <c:v>0.98635099346558963</c:v>
                </c:pt>
                <c:pt idx="12233">
                  <c:v>0.98635634806006001</c:v>
                </c:pt>
                <c:pt idx="12234">
                  <c:v>0.98636170208245055</c:v>
                </c:pt>
                <c:pt idx="12235">
                  <c:v>0.98636705532340607</c:v>
                </c:pt>
                <c:pt idx="12236">
                  <c:v>0.98637240851923957</c:v>
                </c:pt>
                <c:pt idx="12237">
                  <c:v>0.98637776036154756</c:v>
                </c:pt>
                <c:pt idx="12238">
                  <c:v>0.9863831118429065</c:v>
                </c:pt>
                <c:pt idx="12239">
                  <c:v>0.9863884627828734</c:v>
                </c:pt>
                <c:pt idx="12240">
                  <c:v>0.98639381146695349</c:v>
                </c:pt>
                <c:pt idx="12241">
                  <c:v>0.98639915894188435</c:v>
                </c:pt>
                <c:pt idx="12242">
                  <c:v>0.98640450437750149</c:v>
                </c:pt>
                <c:pt idx="12243">
                  <c:v>0.9864098483634971</c:v>
                </c:pt>
                <c:pt idx="12244">
                  <c:v>0.98641519208464457</c:v>
                </c:pt>
                <c:pt idx="12245">
                  <c:v>0.98642053508391458</c:v>
                </c:pt>
                <c:pt idx="12246">
                  <c:v>0.9864258778196997</c:v>
                </c:pt>
                <c:pt idx="12247">
                  <c:v>0.98643121921729759</c:v>
                </c:pt>
                <c:pt idx="12248">
                  <c:v>0.98643656023139115</c:v>
                </c:pt>
                <c:pt idx="12249">
                  <c:v>0.98644189984685149</c:v>
                </c:pt>
                <c:pt idx="12250">
                  <c:v>0.98644723563860004</c:v>
                </c:pt>
                <c:pt idx="12251">
                  <c:v>0.98645257110323237</c:v>
                </c:pt>
                <c:pt idx="12252">
                  <c:v>0.98645790652275867</c:v>
                </c:pt>
                <c:pt idx="12253">
                  <c:v>0.98646324170766619</c:v>
                </c:pt>
                <c:pt idx="12254">
                  <c:v>0.98646857460061399</c:v>
                </c:pt>
                <c:pt idx="12255">
                  <c:v>0.9864739032525115</c:v>
                </c:pt>
                <c:pt idx="12256">
                  <c:v>0.98647923157955963</c:v>
                </c:pt>
                <c:pt idx="12257">
                  <c:v>0.98648455788533607</c:v>
                </c:pt>
                <c:pt idx="12258">
                  <c:v>0.98648988378506053</c:v>
                </c:pt>
                <c:pt idx="12259">
                  <c:v>0.98649520875987962</c:v>
                </c:pt>
                <c:pt idx="12260">
                  <c:v>0.98650053262931414</c:v>
                </c:pt>
                <c:pt idx="12261">
                  <c:v>0.98650585469404761</c:v>
                </c:pt>
                <c:pt idx="12262">
                  <c:v>0.98651117367273722</c:v>
                </c:pt>
                <c:pt idx="12263">
                  <c:v>0.98651649248901152</c:v>
                </c:pt>
                <c:pt idx="12264">
                  <c:v>0.98652180990663363</c:v>
                </c:pt>
                <c:pt idx="12265">
                  <c:v>0.9865271273242604</c:v>
                </c:pt>
                <c:pt idx="12266">
                  <c:v>0.98653244397489359</c:v>
                </c:pt>
                <c:pt idx="12267">
                  <c:v>0.98653775922687859</c:v>
                </c:pt>
                <c:pt idx="12268">
                  <c:v>0.98654307407280639</c:v>
                </c:pt>
                <c:pt idx="12269">
                  <c:v>0.98654838890789842</c:v>
                </c:pt>
                <c:pt idx="12270">
                  <c:v>0.98655370194912628</c:v>
                </c:pt>
                <c:pt idx="12271">
                  <c:v>0.98655901228330889</c:v>
                </c:pt>
                <c:pt idx="12272">
                  <c:v>0.98656432261747806</c:v>
                </c:pt>
                <c:pt idx="12273">
                  <c:v>0.98656962843989782</c:v>
                </c:pt>
                <c:pt idx="12274">
                  <c:v>0.9865749316455007</c:v>
                </c:pt>
                <c:pt idx="12275">
                  <c:v>0.98658023313663656</c:v>
                </c:pt>
                <c:pt idx="12276">
                  <c:v>0.98658553444730246</c:v>
                </c:pt>
                <c:pt idx="12277">
                  <c:v>0.98659083575796247</c:v>
                </c:pt>
                <c:pt idx="12278">
                  <c:v>0.98659613706863447</c:v>
                </c:pt>
                <c:pt idx="12279">
                  <c:v>0.98660143747694962</c:v>
                </c:pt>
                <c:pt idx="12280">
                  <c:v>0.98660673594520643</c:v>
                </c:pt>
                <c:pt idx="12281">
                  <c:v>0.98661203418788423</c:v>
                </c:pt>
                <c:pt idx="12282">
                  <c:v>0.98661733096423332</c:v>
                </c:pt>
                <c:pt idx="12283">
                  <c:v>0.98662262555239055</c:v>
                </c:pt>
                <c:pt idx="12284">
                  <c:v>0.98662791820049345</c:v>
                </c:pt>
                <c:pt idx="12285">
                  <c:v>0.98663320958529699</c:v>
                </c:pt>
                <c:pt idx="12286">
                  <c:v>0.9866384996165829</c:v>
                </c:pt>
                <c:pt idx="12287">
                  <c:v>0.9866437887455094</c:v>
                </c:pt>
                <c:pt idx="12288">
                  <c:v>0.98664907455560158</c:v>
                </c:pt>
                <c:pt idx="12289">
                  <c:v>0.98665435966906412</c:v>
                </c:pt>
                <c:pt idx="12290">
                  <c:v>0.98665964194012923</c:v>
                </c:pt>
                <c:pt idx="12291">
                  <c:v>0.98666492248770432</c:v>
                </c:pt>
                <c:pt idx="12292">
                  <c:v>0.98667020270592154</c:v>
                </c:pt>
                <c:pt idx="12293">
                  <c:v>0.98667548154805373</c:v>
                </c:pt>
                <c:pt idx="12294">
                  <c:v>0.98668076029994956</c:v>
                </c:pt>
                <c:pt idx="12295">
                  <c:v>0.98668603905184749</c:v>
                </c:pt>
                <c:pt idx="12296">
                  <c:v>0.98669131780374564</c:v>
                </c:pt>
                <c:pt idx="12297">
                  <c:v>0.98669659655564268</c:v>
                </c:pt>
                <c:pt idx="12298">
                  <c:v>0.98670187526016662</c:v>
                </c:pt>
                <c:pt idx="12299">
                  <c:v>0.98670715333530068</c:v>
                </c:pt>
                <c:pt idx="12300">
                  <c:v>0.98671243055320135</c:v>
                </c:pt>
                <c:pt idx="12301">
                  <c:v>0.98671770479334042</c:v>
                </c:pt>
                <c:pt idx="12302">
                  <c:v>0.98672297519849761</c:v>
                </c:pt>
                <c:pt idx="12303">
                  <c:v>0.98672824492688715</c:v>
                </c:pt>
                <c:pt idx="12304">
                  <c:v>0.98673351465527681</c:v>
                </c:pt>
                <c:pt idx="12305">
                  <c:v>0.98673878181195829</c:v>
                </c:pt>
                <c:pt idx="12306">
                  <c:v>0.98674404883330424</c:v>
                </c:pt>
                <c:pt idx="12307">
                  <c:v>0.98674931404994015</c:v>
                </c:pt>
                <c:pt idx="12308">
                  <c:v>0.98675457678511169</c:v>
                </c:pt>
                <c:pt idx="12309">
                  <c:v>0.98675983929469935</c:v>
                </c:pt>
                <c:pt idx="12310">
                  <c:v>0.98676509972887205</c:v>
                </c:pt>
                <c:pt idx="12311">
                  <c:v>0.986770359486286</c:v>
                </c:pt>
                <c:pt idx="12312">
                  <c:v>0.98677561783242362</c:v>
                </c:pt>
                <c:pt idx="12313">
                  <c:v>0.98678087506325507</c:v>
                </c:pt>
                <c:pt idx="12314">
                  <c:v>0.986786130444264</c:v>
                </c:pt>
                <c:pt idx="12315">
                  <c:v>0.98679138447175441</c:v>
                </c:pt>
                <c:pt idx="12316">
                  <c:v>0.98679663674552265</c:v>
                </c:pt>
                <c:pt idx="12317">
                  <c:v>0.98680188842689764</c:v>
                </c:pt>
                <c:pt idx="12318">
                  <c:v>0.98680713992780056</c:v>
                </c:pt>
                <c:pt idx="12319">
                  <c:v>0.98681238858629527</c:v>
                </c:pt>
                <c:pt idx="12320">
                  <c:v>0.98681763620709761</c:v>
                </c:pt>
                <c:pt idx="12321">
                  <c:v>0.98682287970189453</c:v>
                </c:pt>
                <c:pt idx="12322">
                  <c:v>0.98682812235976181</c:v>
                </c:pt>
                <c:pt idx="12323">
                  <c:v>0.98683335599412136</c:v>
                </c:pt>
                <c:pt idx="12324">
                  <c:v>0.98683858962848103</c:v>
                </c:pt>
                <c:pt idx="12325">
                  <c:v>0.98684382245072877</c:v>
                </c:pt>
                <c:pt idx="12326">
                  <c:v>0.9868490524756891</c:v>
                </c:pt>
                <c:pt idx="12327">
                  <c:v>0.98685427997405606</c:v>
                </c:pt>
                <c:pt idx="12328">
                  <c:v>0.98685950458490812</c:v>
                </c:pt>
                <c:pt idx="12329">
                  <c:v>0.9868647269398837</c:v>
                </c:pt>
                <c:pt idx="12330">
                  <c:v>0.98686994911438841</c:v>
                </c:pt>
                <c:pt idx="12331">
                  <c:v>0.98687517122347723</c:v>
                </c:pt>
                <c:pt idx="12332">
                  <c:v>0.98688039279790996</c:v>
                </c:pt>
                <c:pt idx="12333">
                  <c:v>0.98688561407006914</c:v>
                </c:pt>
                <c:pt idx="12334">
                  <c:v>0.98689083326682137</c:v>
                </c:pt>
                <c:pt idx="12335">
                  <c:v>0.98689605228309984</c:v>
                </c:pt>
                <c:pt idx="12336">
                  <c:v>0.98690127119560123</c:v>
                </c:pt>
                <c:pt idx="12337">
                  <c:v>0.98690648958022886</c:v>
                </c:pt>
                <c:pt idx="12338">
                  <c:v>0.9869117051224553</c:v>
                </c:pt>
                <c:pt idx="12339">
                  <c:v>0.98691691895021516</c:v>
                </c:pt>
                <c:pt idx="12340">
                  <c:v>0.98692213273286356</c:v>
                </c:pt>
                <c:pt idx="12341">
                  <c:v>0.98692734633503676</c:v>
                </c:pt>
                <c:pt idx="12342">
                  <c:v>0.98693255968906257</c:v>
                </c:pt>
                <c:pt idx="12343">
                  <c:v>0.98693777302053087</c:v>
                </c:pt>
                <c:pt idx="12344">
                  <c:v>0.98694298454729656</c:v>
                </c:pt>
                <c:pt idx="12345">
                  <c:v>0.98694819572214232</c:v>
                </c:pt>
                <c:pt idx="12346">
                  <c:v>0.98695340485768257</c:v>
                </c:pt>
                <c:pt idx="12347">
                  <c:v>0.9869586129555209</c:v>
                </c:pt>
                <c:pt idx="12348">
                  <c:v>0.98696381951935352</c:v>
                </c:pt>
                <c:pt idx="12349">
                  <c:v>0.98696902608319548</c:v>
                </c:pt>
                <c:pt idx="12350">
                  <c:v>0.98697423215073565</c:v>
                </c:pt>
                <c:pt idx="12351">
                  <c:v>0.9869794367745226</c:v>
                </c:pt>
                <c:pt idx="12352">
                  <c:v>0.98698463938605852</c:v>
                </c:pt>
                <c:pt idx="12353">
                  <c:v>0.98698983692638864</c:v>
                </c:pt>
                <c:pt idx="12354">
                  <c:v>0.98699503446672132</c:v>
                </c:pt>
                <c:pt idx="12355">
                  <c:v>0.98700023200704712</c:v>
                </c:pt>
                <c:pt idx="12356">
                  <c:v>0.98700542954737669</c:v>
                </c:pt>
                <c:pt idx="12357">
                  <c:v>0.98701062708770559</c:v>
                </c:pt>
                <c:pt idx="12358">
                  <c:v>0.98701582462803572</c:v>
                </c:pt>
                <c:pt idx="12359">
                  <c:v>0.98702102216836562</c:v>
                </c:pt>
                <c:pt idx="12360">
                  <c:v>0.98702621970869486</c:v>
                </c:pt>
                <c:pt idx="12361">
                  <c:v>0.9870314136396251</c:v>
                </c:pt>
                <c:pt idx="12362">
                  <c:v>0.98703660328438181</c:v>
                </c:pt>
                <c:pt idx="12363">
                  <c:v>0.9870417918012</c:v>
                </c:pt>
                <c:pt idx="12364">
                  <c:v>0.98704698031802551</c:v>
                </c:pt>
                <c:pt idx="12365">
                  <c:v>0.98705216883484226</c:v>
                </c:pt>
                <c:pt idx="12366">
                  <c:v>0.98705735735166611</c:v>
                </c:pt>
                <c:pt idx="12367">
                  <c:v>0.98706254586848696</c:v>
                </c:pt>
                <c:pt idx="12368">
                  <c:v>0.98706773068567577</c:v>
                </c:pt>
                <c:pt idx="12369">
                  <c:v>0.98707291360792249</c:v>
                </c:pt>
                <c:pt idx="12370">
                  <c:v>0.98707809598876006</c:v>
                </c:pt>
                <c:pt idx="12371">
                  <c:v>0.9870832773318936</c:v>
                </c:pt>
                <c:pt idx="12372">
                  <c:v>0.98708845862990968</c:v>
                </c:pt>
                <c:pt idx="12373">
                  <c:v>0.98709363992792132</c:v>
                </c:pt>
                <c:pt idx="12374">
                  <c:v>0.98709881851889791</c:v>
                </c:pt>
                <c:pt idx="12375">
                  <c:v>0.98710399665867865</c:v>
                </c:pt>
                <c:pt idx="12376">
                  <c:v>0.98710917254259345</c:v>
                </c:pt>
                <c:pt idx="12377">
                  <c:v>0.98711434729856229</c:v>
                </c:pt>
                <c:pt idx="12378">
                  <c:v>0.98711952197828656</c:v>
                </c:pt>
                <c:pt idx="12379">
                  <c:v>0.98712469598395458</c:v>
                </c:pt>
                <c:pt idx="12380">
                  <c:v>0.98712986870963859</c:v>
                </c:pt>
                <c:pt idx="12381">
                  <c:v>0.98713503981109152</c:v>
                </c:pt>
                <c:pt idx="12382">
                  <c:v>0.98714020996507579</c:v>
                </c:pt>
                <c:pt idx="12383">
                  <c:v>0.9871453769608326</c:v>
                </c:pt>
                <c:pt idx="12384">
                  <c:v>0.98715054324418294</c:v>
                </c:pt>
                <c:pt idx="12385">
                  <c:v>0.98715570920223106</c:v>
                </c:pt>
                <c:pt idx="12386">
                  <c:v>0.98716087516028939</c:v>
                </c:pt>
                <c:pt idx="12387">
                  <c:v>0.98716604111833717</c:v>
                </c:pt>
                <c:pt idx="12388">
                  <c:v>0.98717120648987389</c:v>
                </c:pt>
                <c:pt idx="12389">
                  <c:v>0.98717637103122347</c:v>
                </c:pt>
                <c:pt idx="12390">
                  <c:v>0.98718153473340653</c:v>
                </c:pt>
                <c:pt idx="12391">
                  <c:v>0.9871866979844075</c:v>
                </c:pt>
                <c:pt idx="12392">
                  <c:v>0.9871918604909693</c:v>
                </c:pt>
                <c:pt idx="12393">
                  <c:v>0.98719702193726122</c:v>
                </c:pt>
                <c:pt idx="12394">
                  <c:v>0.98720218262559367</c:v>
                </c:pt>
                <c:pt idx="12395">
                  <c:v>0.98720734330489501</c:v>
                </c:pt>
                <c:pt idx="12396">
                  <c:v>0.98721250114178605</c:v>
                </c:pt>
                <c:pt idx="12397">
                  <c:v>0.98721765807633333</c:v>
                </c:pt>
                <c:pt idx="12398">
                  <c:v>0.98722281501088283</c:v>
                </c:pt>
                <c:pt idx="12399">
                  <c:v>0.98722797194542478</c:v>
                </c:pt>
                <c:pt idx="12400">
                  <c:v>0.9872331288799685</c:v>
                </c:pt>
                <c:pt idx="12401">
                  <c:v>0.98723828355864307</c:v>
                </c:pt>
                <c:pt idx="12402">
                  <c:v>0.98724343778613655</c:v>
                </c:pt>
                <c:pt idx="12403">
                  <c:v>0.98724859084057404</c:v>
                </c:pt>
                <c:pt idx="12404">
                  <c:v>0.98725374326336557</c:v>
                </c:pt>
                <c:pt idx="12405">
                  <c:v>0.98725889446798443</c:v>
                </c:pt>
                <c:pt idx="12406">
                  <c:v>0.9872640446348997</c:v>
                </c:pt>
                <c:pt idx="12407">
                  <c:v>0.98726919299711258</c:v>
                </c:pt>
                <c:pt idx="12408">
                  <c:v>0.98727434099838629</c:v>
                </c:pt>
                <c:pt idx="12409">
                  <c:v>0.98727948665355236</c:v>
                </c:pt>
                <c:pt idx="12410">
                  <c:v>0.98728463005283207</c:v>
                </c:pt>
                <c:pt idx="12411">
                  <c:v>0.98728977187300249</c:v>
                </c:pt>
                <c:pt idx="12412">
                  <c:v>0.98729491324199792</c:v>
                </c:pt>
                <c:pt idx="12413">
                  <c:v>0.9873000528514092</c:v>
                </c:pt>
                <c:pt idx="12414">
                  <c:v>0.98730519083658919</c:v>
                </c:pt>
                <c:pt idx="12415">
                  <c:v>0.98731032755847803</c:v>
                </c:pt>
                <c:pt idx="12416">
                  <c:v>0.98731546310730856</c:v>
                </c:pt>
                <c:pt idx="12417">
                  <c:v>0.98732059865614386</c:v>
                </c:pt>
                <c:pt idx="12418">
                  <c:v>0.98732573244539701</c:v>
                </c:pt>
                <c:pt idx="12419">
                  <c:v>0.98733086230941591</c:v>
                </c:pt>
                <c:pt idx="12420">
                  <c:v>0.98733599217343904</c:v>
                </c:pt>
                <c:pt idx="12421">
                  <c:v>0.9873411193010837</c:v>
                </c:pt>
                <c:pt idx="12422">
                  <c:v>0.98734624487893585</c:v>
                </c:pt>
                <c:pt idx="12423">
                  <c:v>0.98735137023120956</c:v>
                </c:pt>
                <c:pt idx="12424">
                  <c:v>0.98735649129054559</c:v>
                </c:pt>
                <c:pt idx="12425">
                  <c:v>0.98736161109335796</c:v>
                </c:pt>
                <c:pt idx="12426">
                  <c:v>0.98736672760258959</c:v>
                </c:pt>
                <c:pt idx="12427">
                  <c:v>0.98737184393135158</c:v>
                </c:pt>
                <c:pt idx="12428">
                  <c:v>0.98737695935775727</c:v>
                </c:pt>
                <c:pt idx="12429">
                  <c:v>0.98738207452835758</c:v>
                </c:pt>
                <c:pt idx="12430">
                  <c:v>0.98738718760865207</c:v>
                </c:pt>
                <c:pt idx="12431">
                  <c:v>0.98739229897448966</c:v>
                </c:pt>
                <c:pt idx="12432">
                  <c:v>0.98739740988914659</c:v>
                </c:pt>
                <c:pt idx="12433">
                  <c:v>0.98740251945027757</c:v>
                </c:pt>
                <c:pt idx="12434">
                  <c:v>0.98740762878582156</c:v>
                </c:pt>
                <c:pt idx="12435">
                  <c:v>0.98741273739948487</c:v>
                </c:pt>
                <c:pt idx="12436">
                  <c:v>0.98741784551685019</c:v>
                </c:pt>
                <c:pt idx="12437">
                  <c:v>0.98742295312890849</c:v>
                </c:pt>
                <c:pt idx="12438">
                  <c:v>0.98742805983409954</c:v>
                </c:pt>
                <c:pt idx="12439">
                  <c:v>0.98743316601141085</c:v>
                </c:pt>
                <c:pt idx="12440">
                  <c:v>0.98743826921097022</c:v>
                </c:pt>
                <c:pt idx="12441">
                  <c:v>0.98744337182400066</c:v>
                </c:pt>
                <c:pt idx="12442">
                  <c:v>0.98744847100810262</c:v>
                </c:pt>
                <c:pt idx="12443">
                  <c:v>0.98745356905748805</c:v>
                </c:pt>
                <c:pt idx="12444">
                  <c:v>0.98745866693318263</c:v>
                </c:pt>
                <c:pt idx="12445">
                  <c:v>0.98746376350045806</c:v>
                </c:pt>
                <c:pt idx="12446">
                  <c:v>0.98746885952633257</c:v>
                </c:pt>
                <c:pt idx="12447">
                  <c:v>0.98747395536045257</c:v>
                </c:pt>
                <c:pt idx="12448">
                  <c:v>0.98747905062834873</c:v>
                </c:pt>
                <c:pt idx="12449">
                  <c:v>0.98748414412762808</c:v>
                </c:pt>
                <c:pt idx="12450">
                  <c:v>0.98748923378742159</c:v>
                </c:pt>
                <c:pt idx="12451">
                  <c:v>0.98749432101537227</c:v>
                </c:pt>
                <c:pt idx="12452">
                  <c:v>0.98749940666421065</c:v>
                </c:pt>
                <c:pt idx="12453">
                  <c:v>0.98750449181674627</c:v>
                </c:pt>
                <c:pt idx="12454">
                  <c:v>0.98750957669859585</c:v>
                </c:pt>
                <c:pt idx="12455">
                  <c:v>0.98751466036224733</c:v>
                </c:pt>
                <c:pt idx="12456">
                  <c:v>0.98751973946904759</c:v>
                </c:pt>
                <c:pt idx="12457">
                  <c:v>0.98752481789907864</c:v>
                </c:pt>
                <c:pt idx="12458">
                  <c:v>0.98752989542675818</c:v>
                </c:pt>
                <c:pt idx="12459">
                  <c:v>0.98753497205208696</c:v>
                </c:pt>
                <c:pt idx="12460">
                  <c:v>0.98754004777506121</c:v>
                </c:pt>
                <c:pt idx="12461">
                  <c:v>0.98754512268592742</c:v>
                </c:pt>
                <c:pt idx="12462">
                  <c:v>0.9875501963786163</c:v>
                </c:pt>
                <c:pt idx="12463">
                  <c:v>0.98755526971035801</c:v>
                </c:pt>
                <c:pt idx="12464">
                  <c:v>0.98756034227511458</c:v>
                </c:pt>
                <c:pt idx="12465">
                  <c:v>0.98756541456149061</c:v>
                </c:pt>
                <c:pt idx="12466">
                  <c:v>0.98757048653971302</c:v>
                </c:pt>
                <c:pt idx="12467">
                  <c:v>0.98757555775093309</c:v>
                </c:pt>
                <c:pt idx="12468">
                  <c:v>0.9875806279695758</c:v>
                </c:pt>
                <c:pt idx="12469">
                  <c:v>0.98758569576133626</c:v>
                </c:pt>
                <c:pt idx="12470">
                  <c:v>0.98759076282174796</c:v>
                </c:pt>
                <c:pt idx="12471">
                  <c:v>0.98759582861887818</c:v>
                </c:pt>
                <c:pt idx="12472">
                  <c:v>0.98760089301734866</c:v>
                </c:pt>
                <c:pt idx="12473">
                  <c:v>0.98760595624276881</c:v>
                </c:pt>
                <c:pt idx="12474">
                  <c:v>0.98761101792291328</c:v>
                </c:pt>
                <c:pt idx="12475">
                  <c:v>0.98761607906751259</c:v>
                </c:pt>
                <c:pt idx="12476">
                  <c:v>0.98762113841282462</c:v>
                </c:pt>
                <c:pt idx="12477">
                  <c:v>0.9876261955654243</c:v>
                </c:pt>
                <c:pt idx="12478">
                  <c:v>0.98763125098551063</c:v>
                </c:pt>
                <c:pt idx="12479">
                  <c:v>0.98763630559348092</c:v>
                </c:pt>
                <c:pt idx="12480">
                  <c:v>0.98764135944348352</c:v>
                </c:pt>
                <c:pt idx="12481">
                  <c:v>0.98764641260769093</c:v>
                </c:pt>
                <c:pt idx="12482">
                  <c:v>0.98765146568166018</c:v>
                </c:pt>
                <c:pt idx="12483">
                  <c:v>0.98765651825934153</c:v>
                </c:pt>
                <c:pt idx="12484">
                  <c:v>0.98766156835916752</c:v>
                </c:pt>
                <c:pt idx="12485">
                  <c:v>0.98766661768839115</c:v>
                </c:pt>
                <c:pt idx="12486">
                  <c:v>0.9876716663679127</c:v>
                </c:pt>
                <c:pt idx="12487">
                  <c:v>0.98767671502036758</c:v>
                </c:pt>
                <c:pt idx="12488">
                  <c:v>0.98768176367282323</c:v>
                </c:pt>
                <c:pt idx="12489">
                  <c:v>0.98768681128757563</c:v>
                </c:pt>
                <c:pt idx="12490">
                  <c:v>0.98769185682692084</c:v>
                </c:pt>
                <c:pt idx="12491">
                  <c:v>0.98769690096761831</c:v>
                </c:pt>
                <c:pt idx="12492">
                  <c:v>0.98770194343897921</c:v>
                </c:pt>
                <c:pt idx="12493">
                  <c:v>0.98770698162416226</c:v>
                </c:pt>
                <c:pt idx="12494">
                  <c:v>0.9877120185460575</c:v>
                </c:pt>
                <c:pt idx="12495">
                  <c:v>0.98771705546794919</c:v>
                </c:pt>
                <c:pt idx="12496">
                  <c:v>0.98772209207402673</c:v>
                </c:pt>
                <c:pt idx="12497">
                  <c:v>0.98772712741680868</c:v>
                </c:pt>
                <c:pt idx="12498">
                  <c:v>0.98773216023300847</c:v>
                </c:pt>
                <c:pt idx="12499">
                  <c:v>0.98773719259803294</c:v>
                </c:pt>
                <c:pt idx="12500">
                  <c:v>0.98774222449158311</c:v>
                </c:pt>
                <c:pt idx="12501">
                  <c:v>0.98774725622495863</c:v>
                </c:pt>
                <c:pt idx="12502">
                  <c:v>0.98775228750716149</c:v>
                </c:pt>
                <c:pt idx="12503">
                  <c:v>0.98775731797724509</c:v>
                </c:pt>
                <c:pt idx="12504">
                  <c:v>0.98776234623657788</c:v>
                </c:pt>
                <c:pt idx="12505">
                  <c:v>0.98776737404473058</c:v>
                </c:pt>
                <c:pt idx="12506">
                  <c:v>0.98777240104076847</c:v>
                </c:pt>
                <c:pt idx="12507">
                  <c:v>0.98777742605163432</c:v>
                </c:pt>
                <c:pt idx="12508">
                  <c:v>0.98778244673121185</c:v>
                </c:pt>
                <c:pt idx="12509">
                  <c:v>0.9877874674107987</c:v>
                </c:pt>
                <c:pt idx="12510">
                  <c:v>0.987792488090381</c:v>
                </c:pt>
                <c:pt idx="12511">
                  <c:v>0.98779750876995898</c:v>
                </c:pt>
                <c:pt idx="12512">
                  <c:v>0.98780252584013728</c:v>
                </c:pt>
                <c:pt idx="12513">
                  <c:v>0.98780754218844102</c:v>
                </c:pt>
                <c:pt idx="12514">
                  <c:v>0.98781255817579927</c:v>
                </c:pt>
                <c:pt idx="12515">
                  <c:v>0.98781757176470508</c:v>
                </c:pt>
                <c:pt idx="12516">
                  <c:v>0.98782258441336956</c:v>
                </c:pt>
                <c:pt idx="12517">
                  <c:v>0.9878275968364425</c:v>
                </c:pt>
                <c:pt idx="12518">
                  <c:v>0.98783260831204656</c:v>
                </c:pt>
                <c:pt idx="12519">
                  <c:v>0.98783761816342064</c:v>
                </c:pt>
                <c:pt idx="12520">
                  <c:v>0.98784262575891657</c:v>
                </c:pt>
                <c:pt idx="12521">
                  <c:v>0.98784763299348055</c:v>
                </c:pt>
                <c:pt idx="12522">
                  <c:v>0.98785263711491866</c:v>
                </c:pt>
                <c:pt idx="12523">
                  <c:v>0.98785764074007154</c:v>
                </c:pt>
                <c:pt idx="12524">
                  <c:v>0.98786264391404532</c:v>
                </c:pt>
                <c:pt idx="12525">
                  <c:v>0.98786764379444658</c:v>
                </c:pt>
                <c:pt idx="12526">
                  <c:v>0.98787264353949555</c:v>
                </c:pt>
                <c:pt idx="12527">
                  <c:v>0.98787764314918836</c:v>
                </c:pt>
                <c:pt idx="12528">
                  <c:v>0.98788264226709455</c:v>
                </c:pt>
                <c:pt idx="12529">
                  <c:v>0.9878876412902543</c:v>
                </c:pt>
                <c:pt idx="12530">
                  <c:v>0.98789263918548464</c:v>
                </c:pt>
                <c:pt idx="12531">
                  <c:v>0.98789763649419082</c:v>
                </c:pt>
                <c:pt idx="12532">
                  <c:v>0.98790263267494161</c:v>
                </c:pt>
                <c:pt idx="12533">
                  <c:v>0.98790762745705707</c:v>
                </c:pt>
                <c:pt idx="12534">
                  <c:v>0.98791262133682156</c:v>
                </c:pt>
                <c:pt idx="12535">
                  <c:v>0.98791761485744956</c:v>
                </c:pt>
                <c:pt idx="12536">
                  <c:v>0.98792260598504456</c:v>
                </c:pt>
                <c:pt idx="12537">
                  <c:v>0.98792759598470259</c:v>
                </c:pt>
                <c:pt idx="12538">
                  <c:v>0.98793258528503225</c:v>
                </c:pt>
                <c:pt idx="12539">
                  <c:v>0.98793757379581559</c:v>
                </c:pt>
                <c:pt idx="12540">
                  <c:v>0.98794256126889035</c:v>
                </c:pt>
                <c:pt idx="12541">
                  <c:v>0.98794754672882035</c:v>
                </c:pt>
                <c:pt idx="12542">
                  <c:v>0.98795252770496245</c:v>
                </c:pt>
                <c:pt idx="12543">
                  <c:v>0.98795750868111853</c:v>
                </c:pt>
                <c:pt idx="12544">
                  <c:v>0.9879624896572593</c:v>
                </c:pt>
                <c:pt idx="12545">
                  <c:v>0.98796747063341694</c:v>
                </c:pt>
                <c:pt idx="12546">
                  <c:v>0.9879724503913927</c:v>
                </c:pt>
                <c:pt idx="12547">
                  <c:v>0.98797743014936823</c:v>
                </c:pt>
                <c:pt idx="12548">
                  <c:v>0.98798240895987555</c:v>
                </c:pt>
                <c:pt idx="12549">
                  <c:v>0.98798738692803856</c:v>
                </c:pt>
                <c:pt idx="12550">
                  <c:v>0.98799236452037231</c:v>
                </c:pt>
                <c:pt idx="12551">
                  <c:v>0.98799734202247114</c:v>
                </c:pt>
                <c:pt idx="12552">
                  <c:v>0.98800231934409966</c:v>
                </c:pt>
                <c:pt idx="12553">
                  <c:v>0.98800729359773576</c:v>
                </c:pt>
                <c:pt idx="12554">
                  <c:v>0.98801226618201865</c:v>
                </c:pt>
                <c:pt idx="12555">
                  <c:v>0.9880172385858399</c:v>
                </c:pt>
                <c:pt idx="12556">
                  <c:v>0.98802220201126656</c:v>
                </c:pt>
                <c:pt idx="12557">
                  <c:v>0.98802716494039722</c:v>
                </c:pt>
                <c:pt idx="12558">
                  <c:v>0.98803212786953087</c:v>
                </c:pt>
                <c:pt idx="12559">
                  <c:v>0.98803709079866497</c:v>
                </c:pt>
                <c:pt idx="12560">
                  <c:v>0.98804205372780329</c:v>
                </c:pt>
                <c:pt idx="12561">
                  <c:v>0.98804701611553181</c:v>
                </c:pt>
                <c:pt idx="12562">
                  <c:v>0.98805197281844082</c:v>
                </c:pt>
                <c:pt idx="12563">
                  <c:v>0.98805692852876859</c:v>
                </c:pt>
                <c:pt idx="12564">
                  <c:v>0.98806188243439563</c:v>
                </c:pt>
                <c:pt idx="12565">
                  <c:v>0.9880668355279022</c:v>
                </c:pt>
                <c:pt idx="12566">
                  <c:v>0.98807178843192356</c:v>
                </c:pt>
                <c:pt idx="12567">
                  <c:v>0.98807674071331475</c:v>
                </c:pt>
                <c:pt idx="12568">
                  <c:v>0.98808169243435462</c:v>
                </c:pt>
                <c:pt idx="12569">
                  <c:v>0.98808664408410407</c:v>
                </c:pt>
                <c:pt idx="12570">
                  <c:v>0.98809159543968761</c:v>
                </c:pt>
                <c:pt idx="12571">
                  <c:v>0.98809654618708642</c:v>
                </c:pt>
                <c:pt idx="12572">
                  <c:v>0.98810149612236953</c:v>
                </c:pt>
                <c:pt idx="12573">
                  <c:v>0.98810644529064995</c:v>
                </c:pt>
                <c:pt idx="12574">
                  <c:v>0.98811139197747166</c:v>
                </c:pt>
                <c:pt idx="12575">
                  <c:v>0.98811633640841912</c:v>
                </c:pt>
                <c:pt idx="12576">
                  <c:v>0.98812127790672288</c:v>
                </c:pt>
                <c:pt idx="12577">
                  <c:v>0.98812621827708824</c:v>
                </c:pt>
                <c:pt idx="12578">
                  <c:v>0.98813115594040057</c:v>
                </c:pt>
                <c:pt idx="12579">
                  <c:v>0.9881360930171863</c:v>
                </c:pt>
                <c:pt idx="12580">
                  <c:v>0.98814102869532772</c:v>
                </c:pt>
                <c:pt idx="12581">
                  <c:v>0.98814596311018188</c:v>
                </c:pt>
                <c:pt idx="12582">
                  <c:v>0.98815089680314783</c:v>
                </c:pt>
                <c:pt idx="12583">
                  <c:v>0.98815583040588806</c:v>
                </c:pt>
                <c:pt idx="12584">
                  <c:v>0.98816076179784929</c:v>
                </c:pt>
                <c:pt idx="12585">
                  <c:v>0.98816569237771745</c:v>
                </c:pt>
                <c:pt idx="12586">
                  <c:v>0.98817062259483635</c:v>
                </c:pt>
                <c:pt idx="12587">
                  <c:v>0.98817555096393239</c:v>
                </c:pt>
                <c:pt idx="12588">
                  <c:v>0.98818047915256257</c:v>
                </c:pt>
                <c:pt idx="12589">
                  <c:v>0.9881854059876608</c:v>
                </c:pt>
                <c:pt idx="12590">
                  <c:v>0.98819033282277069</c:v>
                </c:pt>
                <c:pt idx="12591">
                  <c:v>0.98819525965787935</c:v>
                </c:pt>
                <c:pt idx="12592">
                  <c:v>0.98820018378591956</c:v>
                </c:pt>
                <c:pt idx="12593">
                  <c:v>0.98820510579931509</c:v>
                </c:pt>
                <c:pt idx="12594">
                  <c:v>0.98821002764307064</c:v>
                </c:pt>
                <c:pt idx="12595">
                  <c:v>0.98821494743983829</c:v>
                </c:pt>
                <c:pt idx="12596">
                  <c:v>0.98821986480025392</c:v>
                </c:pt>
                <c:pt idx="12597">
                  <c:v>0.98822478071465747</c:v>
                </c:pt>
                <c:pt idx="12598">
                  <c:v>0.98822969599967803</c:v>
                </c:pt>
                <c:pt idx="12599">
                  <c:v>0.98823461047258054</c:v>
                </c:pt>
                <c:pt idx="12600">
                  <c:v>0.98823952268960003</c:v>
                </c:pt>
                <c:pt idx="12601">
                  <c:v>0.98824443474870904</c:v>
                </c:pt>
                <c:pt idx="12602">
                  <c:v>0.98824934328368863</c:v>
                </c:pt>
                <c:pt idx="12603">
                  <c:v>0.98825424665767314</c:v>
                </c:pt>
                <c:pt idx="12604">
                  <c:v>0.9882591492195415</c:v>
                </c:pt>
                <c:pt idx="12605">
                  <c:v>0.98826405033764531</c:v>
                </c:pt>
                <c:pt idx="12606">
                  <c:v>0.98826895046317165</c:v>
                </c:pt>
                <c:pt idx="12607">
                  <c:v>0.9882738504533406</c:v>
                </c:pt>
                <c:pt idx="12608">
                  <c:v>0.98827875039839264</c:v>
                </c:pt>
                <c:pt idx="12609">
                  <c:v>0.98828365016297359</c:v>
                </c:pt>
                <c:pt idx="12610">
                  <c:v>0.98828854992754767</c:v>
                </c:pt>
                <c:pt idx="12611">
                  <c:v>0.98829344808008701</c:v>
                </c:pt>
                <c:pt idx="12612">
                  <c:v>0.9882983452278471</c:v>
                </c:pt>
                <c:pt idx="12613">
                  <c:v>0.98830324178908757</c:v>
                </c:pt>
                <c:pt idx="12614">
                  <c:v>0.98830813704191456</c:v>
                </c:pt>
                <c:pt idx="12615">
                  <c:v>0.98831303220450861</c:v>
                </c:pt>
                <c:pt idx="12616">
                  <c:v>0.98831792479539537</c:v>
                </c:pt>
                <c:pt idx="12617">
                  <c:v>0.98832281652906084</c:v>
                </c:pt>
                <c:pt idx="12618">
                  <c:v>0.98832770727013486</c:v>
                </c:pt>
                <c:pt idx="12619">
                  <c:v>0.98833259661256456</c:v>
                </c:pt>
                <c:pt idx="12620">
                  <c:v>0.98833748592791526</c:v>
                </c:pt>
                <c:pt idx="12621">
                  <c:v>0.98834237215724052</c:v>
                </c:pt>
                <c:pt idx="12622">
                  <c:v>0.9883472574842147</c:v>
                </c:pt>
                <c:pt idx="12623">
                  <c:v>0.9883521410064775</c:v>
                </c:pt>
                <c:pt idx="12624">
                  <c:v>0.98835702384070756</c:v>
                </c:pt>
                <c:pt idx="12625">
                  <c:v>0.98836190510709498</c:v>
                </c:pt>
                <c:pt idx="12626">
                  <c:v>0.98836678587718885</c:v>
                </c:pt>
                <c:pt idx="12627">
                  <c:v>0.9883716657336612</c:v>
                </c:pt>
                <c:pt idx="12628">
                  <c:v>0.98837654366135419</c:v>
                </c:pt>
                <c:pt idx="12629">
                  <c:v>0.98838142082204827</c:v>
                </c:pt>
                <c:pt idx="12630">
                  <c:v>0.9883862971706292</c:v>
                </c:pt>
                <c:pt idx="12631">
                  <c:v>0.98839117060913173</c:v>
                </c:pt>
                <c:pt idx="12632">
                  <c:v>0.98839604330319064</c:v>
                </c:pt>
                <c:pt idx="12633">
                  <c:v>0.98840091599724222</c:v>
                </c:pt>
                <c:pt idx="12634">
                  <c:v>0.98840578869130846</c:v>
                </c:pt>
                <c:pt idx="12635">
                  <c:v>0.98841066138536193</c:v>
                </c:pt>
                <c:pt idx="12636">
                  <c:v>0.98841553403430849</c:v>
                </c:pt>
                <c:pt idx="12637">
                  <c:v>0.98842040632230999</c:v>
                </c:pt>
                <c:pt idx="12638">
                  <c:v>0.98842527820425319</c:v>
                </c:pt>
                <c:pt idx="12639">
                  <c:v>0.98843014413067731</c:v>
                </c:pt>
                <c:pt idx="12640">
                  <c:v>0.98843500956081687</c:v>
                </c:pt>
                <c:pt idx="12641">
                  <c:v>0.98843987359230867</c:v>
                </c:pt>
                <c:pt idx="12642">
                  <c:v>0.988444737578687</c:v>
                </c:pt>
                <c:pt idx="12643">
                  <c:v>0.98844960034688778</c:v>
                </c:pt>
                <c:pt idx="12644">
                  <c:v>0.98845445499392737</c:v>
                </c:pt>
                <c:pt idx="12645">
                  <c:v>0.98845930882885558</c:v>
                </c:pt>
                <c:pt idx="12646">
                  <c:v>0.98846416140048843</c:v>
                </c:pt>
                <c:pt idx="12647">
                  <c:v>0.9884690139721295</c:v>
                </c:pt>
                <c:pt idx="12648">
                  <c:v>0.98847386550605942</c:v>
                </c:pt>
                <c:pt idx="12649">
                  <c:v>0.98847871586693603</c:v>
                </c:pt>
                <c:pt idx="12650">
                  <c:v>0.98848356600222331</c:v>
                </c:pt>
                <c:pt idx="12651">
                  <c:v>0.98848841343046967</c:v>
                </c:pt>
                <c:pt idx="12652">
                  <c:v>0.98849325909912367</c:v>
                </c:pt>
                <c:pt idx="12653">
                  <c:v>0.98849810413613159</c:v>
                </c:pt>
                <c:pt idx="12654">
                  <c:v>0.98850294903732705</c:v>
                </c:pt>
                <c:pt idx="12655">
                  <c:v>0.98850779278623269</c:v>
                </c:pt>
                <c:pt idx="12656">
                  <c:v>0.98851263520642585</c:v>
                </c:pt>
                <c:pt idx="12657">
                  <c:v>0.98851747491956532</c:v>
                </c:pt>
                <c:pt idx="12658">
                  <c:v>0.98852231456503226</c:v>
                </c:pt>
                <c:pt idx="12659">
                  <c:v>0.98852715342093656</c:v>
                </c:pt>
                <c:pt idx="12660">
                  <c:v>0.98853199227684352</c:v>
                </c:pt>
                <c:pt idx="12661">
                  <c:v>0.98853682666611331</c:v>
                </c:pt>
                <c:pt idx="12662">
                  <c:v>0.98854166055909065</c:v>
                </c:pt>
                <c:pt idx="12663">
                  <c:v>0.98854649422647889</c:v>
                </c:pt>
                <c:pt idx="12664">
                  <c:v>0.98855132699151649</c:v>
                </c:pt>
                <c:pt idx="12665">
                  <c:v>0.98855615907978833</c:v>
                </c:pt>
                <c:pt idx="12666">
                  <c:v>0.98856099013035825</c:v>
                </c:pt>
                <c:pt idx="12667">
                  <c:v>0.98856581951158673</c:v>
                </c:pt>
                <c:pt idx="12668">
                  <c:v>0.98857064771975356</c:v>
                </c:pt>
                <c:pt idx="12669">
                  <c:v>0.98857547507068733</c:v>
                </c:pt>
                <c:pt idx="12670">
                  <c:v>0.98858030094627181</c:v>
                </c:pt>
                <c:pt idx="12671">
                  <c:v>0.98858512658274456</c:v>
                </c:pt>
                <c:pt idx="12672">
                  <c:v>0.98858994964751157</c:v>
                </c:pt>
                <c:pt idx="12673">
                  <c:v>0.9885947715843415</c:v>
                </c:pt>
                <c:pt idx="12674">
                  <c:v>0.98859959346477744</c:v>
                </c:pt>
                <c:pt idx="12675">
                  <c:v>0.98860441174708269</c:v>
                </c:pt>
                <c:pt idx="12676">
                  <c:v>0.98860922928224448</c:v>
                </c:pt>
                <c:pt idx="12677">
                  <c:v>0.98861404612981563</c:v>
                </c:pt>
                <c:pt idx="12678">
                  <c:v>0.98861886274277511</c:v>
                </c:pt>
                <c:pt idx="12679">
                  <c:v>0.98862367825035513</c:v>
                </c:pt>
                <c:pt idx="12680">
                  <c:v>0.98862849278790821</c:v>
                </c:pt>
                <c:pt idx="12681">
                  <c:v>0.98863330714499098</c:v>
                </c:pt>
                <c:pt idx="12682">
                  <c:v>0.9886381112603928</c:v>
                </c:pt>
                <c:pt idx="12683">
                  <c:v>0.98864291086404088</c:v>
                </c:pt>
                <c:pt idx="12684">
                  <c:v>0.98864771001651364</c:v>
                </c:pt>
                <c:pt idx="12685">
                  <c:v>0.98865250880804556</c:v>
                </c:pt>
                <c:pt idx="12686">
                  <c:v>0.98865730297503052</c:v>
                </c:pt>
                <c:pt idx="12687">
                  <c:v>0.98866209594639642</c:v>
                </c:pt>
                <c:pt idx="12688">
                  <c:v>0.98866688824100757</c:v>
                </c:pt>
                <c:pt idx="12689">
                  <c:v>0.98867168008443962</c:v>
                </c:pt>
                <c:pt idx="12690">
                  <c:v>0.9886764715669305</c:v>
                </c:pt>
                <c:pt idx="12691">
                  <c:v>0.98868126304942183</c:v>
                </c:pt>
                <c:pt idx="12692">
                  <c:v>0.98868605246959618</c:v>
                </c:pt>
                <c:pt idx="12693">
                  <c:v>0.98869084106455962</c:v>
                </c:pt>
                <c:pt idx="12694">
                  <c:v>0.98869562347843265</c:v>
                </c:pt>
                <c:pt idx="12695">
                  <c:v>0.98870040589229158</c:v>
                </c:pt>
                <c:pt idx="12696">
                  <c:v>0.98870518699774956</c:v>
                </c:pt>
                <c:pt idx="12697">
                  <c:v>0.98870996611803563</c:v>
                </c:pt>
                <c:pt idx="12698">
                  <c:v>0.98871474459810371</c:v>
                </c:pt>
                <c:pt idx="12699">
                  <c:v>0.98871952263556884</c:v>
                </c:pt>
                <c:pt idx="12700">
                  <c:v>0.98872429753104862</c:v>
                </c:pt>
                <c:pt idx="12701">
                  <c:v>0.98872907100261886</c:v>
                </c:pt>
                <c:pt idx="12702">
                  <c:v>0.98873384443809564</c:v>
                </c:pt>
                <c:pt idx="12703">
                  <c:v>0.9887386177833366</c:v>
                </c:pt>
                <c:pt idx="12704">
                  <c:v>0.98874338742893941</c:v>
                </c:pt>
                <c:pt idx="12705">
                  <c:v>0.9887481568489549</c:v>
                </c:pt>
                <c:pt idx="12706">
                  <c:v>0.98875292606729459</c:v>
                </c:pt>
                <c:pt idx="12707">
                  <c:v>0.98875769440449368</c:v>
                </c:pt>
                <c:pt idx="12708">
                  <c:v>0.9887624624371405</c:v>
                </c:pt>
                <c:pt idx="12709">
                  <c:v>0.98876723000733657</c:v>
                </c:pt>
                <c:pt idx="12710">
                  <c:v>0.98877199745391164</c:v>
                </c:pt>
                <c:pt idx="12711">
                  <c:v>0.98877676403152159</c:v>
                </c:pt>
                <c:pt idx="12712">
                  <c:v>0.98878152934584107</c:v>
                </c:pt>
                <c:pt idx="12713">
                  <c:v>0.98878629389586958</c:v>
                </c:pt>
                <c:pt idx="12714">
                  <c:v>0.98879105830783864</c:v>
                </c:pt>
                <c:pt idx="12715">
                  <c:v>0.98879582271981192</c:v>
                </c:pt>
                <c:pt idx="12716">
                  <c:v>0.98880058672571758</c:v>
                </c:pt>
                <c:pt idx="12717">
                  <c:v>0.98880535032557593</c:v>
                </c:pt>
                <c:pt idx="12718">
                  <c:v>0.98881011383518902</c:v>
                </c:pt>
                <c:pt idx="12719">
                  <c:v>0.98881487698386672</c:v>
                </c:pt>
                <c:pt idx="12720">
                  <c:v>0.98881963990695232</c:v>
                </c:pt>
                <c:pt idx="12721">
                  <c:v>0.98882440161187746</c:v>
                </c:pt>
                <c:pt idx="12722">
                  <c:v>0.98882916223396877</c:v>
                </c:pt>
                <c:pt idx="12723">
                  <c:v>0.98883392055506958</c:v>
                </c:pt>
                <c:pt idx="12724">
                  <c:v>0.98883867842499573</c:v>
                </c:pt>
                <c:pt idx="12725">
                  <c:v>0.9888434326855261</c:v>
                </c:pt>
                <c:pt idx="12726">
                  <c:v>0.98884818685580622</c:v>
                </c:pt>
                <c:pt idx="12727">
                  <c:v>0.98885294101706378</c:v>
                </c:pt>
                <c:pt idx="12728">
                  <c:v>0.98885769189377781</c:v>
                </c:pt>
                <c:pt idx="12729">
                  <c:v>0.98886244141695245</c:v>
                </c:pt>
                <c:pt idx="12730">
                  <c:v>0.98886719060265571</c:v>
                </c:pt>
                <c:pt idx="12731">
                  <c:v>0.98887193886255154</c:v>
                </c:pt>
                <c:pt idx="12732">
                  <c:v>0.98887668527261807</c:v>
                </c:pt>
                <c:pt idx="12733">
                  <c:v>0.98888143163758124</c:v>
                </c:pt>
                <c:pt idx="12734">
                  <c:v>0.9888861780025261</c:v>
                </c:pt>
                <c:pt idx="12735">
                  <c:v>0.98889092436748405</c:v>
                </c:pt>
                <c:pt idx="12736">
                  <c:v>0.98889567010079704</c:v>
                </c:pt>
                <c:pt idx="12737">
                  <c:v>0.98890041564551323</c:v>
                </c:pt>
                <c:pt idx="12738">
                  <c:v>0.98890516101787651</c:v>
                </c:pt>
                <c:pt idx="12739">
                  <c:v>0.98890990287107694</c:v>
                </c:pt>
                <c:pt idx="12740">
                  <c:v>0.98891464088928616</c:v>
                </c:pt>
                <c:pt idx="12741">
                  <c:v>0.98891937881725323</c:v>
                </c:pt>
                <c:pt idx="12742">
                  <c:v>0.98892411651964685</c:v>
                </c:pt>
                <c:pt idx="12743">
                  <c:v>0.98892885386109364</c:v>
                </c:pt>
                <c:pt idx="12744">
                  <c:v>0.9889335912025351</c:v>
                </c:pt>
                <c:pt idx="12745">
                  <c:v>0.98893832854398545</c:v>
                </c:pt>
                <c:pt idx="12746">
                  <c:v>0.98894306588543157</c:v>
                </c:pt>
                <c:pt idx="12747">
                  <c:v>0.98894780322688258</c:v>
                </c:pt>
                <c:pt idx="12748">
                  <c:v>0.98895253786127157</c:v>
                </c:pt>
                <c:pt idx="12749">
                  <c:v>0.98895727240543063</c:v>
                </c:pt>
                <c:pt idx="12750">
                  <c:v>0.98896200433277226</c:v>
                </c:pt>
                <c:pt idx="12751">
                  <c:v>0.98896673526752388</c:v>
                </c:pt>
                <c:pt idx="12752">
                  <c:v>0.98897146493899291</c:v>
                </c:pt>
                <c:pt idx="12753">
                  <c:v>0.98897619438487061</c:v>
                </c:pt>
                <c:pt idx="12754">
                  <c:v>0.98898092270280857</c:v>
                </c:pt>
                <c:pt idx="12755">
                  <c:v>0.98898565102074742</c:v>
                </c:pt>
                <c:pt idx="12756">
                  <c:v>0.98899037672186851</c:v>
                </c:pt>
                <c:pt idx="12757">
                  <c:v>0.98899510052805373</c:v>
                </c:pt>
                <c:pt idx="12758">
                  <c:v>0.98899982144852594</c:v>
                </c:pt>
                <c:pt idx="12759">
                  <c:v>0.98900454216866629</c:v>
                </c:pt>
                <c:pt idx="12760">
                  <c:v>0.98900926081565665</c:v>
                </c:pt>
                <c:pt idx="12761">
                  <c:v>0.98901397780999956</c:v>
                </c:pt>
                <c:pt idx="12762">
                  <c:v>0.98901869465906067</c:v>
                </c:pt>
                <c:pt idx="12763">
                  <c:v>0.98902341121621051</c:v>
                </c:pt>
                <c:pt idx="12764">
                  <c:v>0.9890281269734269</c:v>
                </c:pt>
                <c:pt idx="12765">
                  <c:v>0.98903284265845515</c:v>
                </c:pt>
                <c:pt idx="12766">
                  <c:v>0.98903755834348361</c:v>
                </c:pt>
                <c:pt idx="12767">
                  <c:v>0.98904226861440692</c:v>
                </c:pt>
                <c:pt idx="12768">
                  <c:v>0.98904697744156933</c:v>
                </c:pt>
                <c:pt idx="12769">
                  <c:v>0.98905168626873174</c:v>
                </c:pt>
                <c:pt idx="12770">
                  <c:v>0.98905639471689932</c:v>
                </c:pt>
                <c:pt idx="12771">
                  <c:v>0.98906109803972952</c:v>
                </c:pt>
                <c:pt idx="12772">
                  <c:v>0.98906580109184727</c:v>
                </c:pt>
                <c:pt idx="12773">
                  <c:v>0.98907050378302452</c:v>
                </c:pt>
                <c:pt idx="12774">
                  <c:v>0.98907520606814903</c:v>
                </c:pt>
                <c:pt idx="12775">
                  <c:v>0.98907990596203033</c:v>
                </c:pt>
                <c:pt idx="12776">
                  <c:v>0.98908460472798132</c:v>
                </c:pt>
                <c:pt idx="12777">
                  <c:v>0.98908930313299659</c:v>
                </c:pt>
                <c:pt idx="12778">
                  <c:v>0.98909399950771859</c:v>
                </c:pt>
                <c:pt idx="12779">
                  <c:v>0.98909869335585965</c:v>
                </c:pt>
                <c:pt idx="12780">
                  <c:v>0.98910338569255662</c:v>
                </c:pt>
                <c:pt idx="12781">
                  <c:v>0.98910807791647004</c:v>
                </c:pt>
                <c:pt idx="12782">
                  <c:v>0.98911277014037857</c:v>
                </c:pt>
                <c:pt idx="12783">
                  <c:v>0.98911746236428721</c:v>
                </c:pt>
                <c:pt idx="12784">
                  <c:v>0.98912215427237249</c:v>
                </c:pt>
                <c:pt idx="12785">
                  <c:v>0.9891268460451067</c:v>
                </c:pt>
                <c:pt idx="12786">
                  <c:v>0.98913153716363522</c:v>
                </c:pt>
                <c:pt idx="12787">
                  <c:v>0.98913622776331256</c:v>
                </c:pt>
                <c:pt idx="12788">
                  <c:v>0.98914091737040766</c:v>
                </c:pt>
                <c:pt idx="12789">
                  <c:v>0.98914560621050285</c:v>
                </c:pt>
                <c:pt idx="12790">
                  <c:v>0.9891502948250025</c:v>
                </c:pt>
                <c:pt idx="12791">
                  <c:v>0.98915498321392059</c:v>
                </c:pt>
                <c:pt idx="12792">
                  <c:v>0.98915967039820063</c:v>
                </c:pt>
                <c:pt idx="12793">
                  <c:v>0.9891643570455817</c:v>
                </c:pt>
                <c:pt idx="12794">
                  <c:v>0.98916904335909261</c:v>
                </c:pt>
                <c:pt idx="12795">
                  <c:v>0.98917372739416809</c:v>
                </c:pt>
                <c:pt idx="12796">
                  <c:v>0.9891784105945769</c:v>
                </c:pt>
                <c:pt idx="12797">
                  <c:v>0.98918309379497027</c:v>
                </c:pt>
                <c:pt idx="12798">
                  <c:v>0.98918777699537142</c:v>
                </c:pt>
                <c:pt idx="12799">
                  <c:v>0.98919245974459713</c:v>
                </c:pt>
                <c:pt idx="12800">
                  <c:v>0.9891971420426432</c:v>
                </c:pt>
                <c:pt idx="12801">
                  <c:v>0.98920182355114084</c:v>
                </c:pt>
                <c:pt idx="12802">
                  <c:v>0.98920650404448951</c:v>
                </c:pt>
                <c:pt idx="12803">
                  <c:v>0.98921118417689757</c:v>
                </c:pt>
                <c:pt idx="12804">
                  <c:v>0.98921586285200958</c:v>
                </c:pt>
                <c:pt idx="12805">
                  <c:v>0.98922054063830689</c:v>
                </c:pt>
                <c:pt idx="12806">
                  <c:v>0.9892252180636637</c:v>
                </c:pt>
                <c:pt idx="12807">
                  <c:v>0.98922989449643373</c:v>
                </c:pt>
                <c:pt idx="12808">
                  <c:v>0.9892345700981392</c:v>
                </c:pt>
                <c:pt idx="12809">
                  <c:v>0.98923924382385742</c:v>
                </c:pt>
                <c:pt idx="12810">
                  <c:v>0.98924391730955064</c:v>
                </c:pt>
                <c:pt idx="12811">
                  <c:v>0.98924859058409365</c:v>
                </c:pt>
                <c:pt idx="12812">
                  <c:v>0.98925326097110977</c:v>
                </c:pt>
                <c:pt idx="12813">
                  <c:v>0.98925793063625256</c:v>
                </c:pt>
                <c:pt idx="12814">
                  <c:v>0.98926259371422409</c:v>
                </c:pt>
                <c:pt idx="12815">
                  <c:v>0.9892672556732971</c:v>
                </c:pt>
                <c:pt idx="12816">
                  <c:v>0.98927191586375407</c:v>
                </c:pt>
                <c:pt idx="12817">
                  <c:v>0.98927657530345459</c:v>
                </c:pt>
                <c:pt idx="12818">
                  <c:v>0.98928123391479861</c:v>
                </c:pt>
                <c:pt idx="12819">
                  <c:v>0.98928589252614163</c:v>
                </c:pt>
                <c:pt idx="12820">
                  <c:v>0.989290550799103</c:v>
                </c:pt>
                <c:pt idx="12821">
                  <c:v>0.98929520692898165</c:v>
                </c:pt>
                <c:pt idx="12822">
                  <c:v>0.98929986258963765</c:v>
                </c:pt>
                <c:pt idx="12823">
                  <c:v>0.98930451366635186</c:v>
                </c:pt>
                <c:pt idx="12824">
                  <c:v>0.98930916472953057</c:v>
                </c:pt>
                <c:pt idx="12825">
                  <c:v>0.98931381567089272</c:v>
                </c:pt>
                <c:pt idx="12826">
                  <c:v>0.98931846494289866</c:v>
                </c:pt>
                <c:pt idx="12827">
                  <c:v>0.98932310907151533</c:v>
                </c:pt>
                <c:pt idx="12828">
                  <c:v>0.9893277516661364</c:v>
                </c:pt>
                <c:pt idx="12829">
                  <c:v>0.98933239426074815</c:v>
                </c:pt>
                <c:pt idx="12830">
                  <c:v>0.98933703604460854</c:v>
                </c:pt>
                <c:pt idx="12831">
                  <c:v>0.98934167273785212</c:v>
                </c:pt>
                <c:pt idx="12832">
                  <c:v>0.98934630666990209</c:v>
                </c:pt>
                <c:pt idx="12833">
                  <c:v>0.98935093843631039</c:v>
                </c:pt>
                <c:pt idx="12834">
                  <c:v>0.98935556907478017</c:v>
                </c:pt>
                <c:pt idx="12835">
                  <c:v>0.98936019948765386</c:v>
                </c:pt>
                <c:pt idx="12836">
                  <c:v>0.98936482854701757</c:v>
                </c:pt>
                <c:pt idx="12837">
                  <c:v>0.98936945591446657</c:v>
                </c:pt>
                <c:pt idx="12838">
                  <c:v>0.98937408266380844</c:v>
                </c:pt>
                <c:pt idx="12839">
                  <c:v>0.98937870901610836</c:v>
                </c:pt>
                <c:pt idx="12840">
                  <c:v>0.98938333410512058</c:v>
                </c:pt>
                <c:pt idx="12841">
                  <c:v>0.98938795865272156</c:v>
                </c:pt>
                <c:pt idx="12842">
                  <c:v>0.98939257868902286</c:v>
                </c:pt>
                <c:pt idx="12843">
                  <c:v>0.98939719872487142</c:v>
                </c:pt>
                <c:pt idx="12844">
                  <c:v>0.98940181578295683</c:v>
                </c:pt>
                <c:pt idx="12845">
                  <c:v>0.98940643171311449</c:v>
                </c:pt>
                <c:pt idx="12846">
                  <c:v>0.98941104710185657</c:v>
                </c:pt>
                <c:pt idx="12847">
                  <c:v>0.98941566217793031</c:v>
                </c:pt>
                <c:pt idx="12848">
                  <c:v>0.98942027544615241</c:v>
                </c:pt>
                <c:pt idx="12849">
                  <c:v>0.98942488713525556</c:v>
                </c:pt>
                <c:pt idx="12850">
                  <c:v>0.98942949453819995</c:v>
                </c:pt>
                <c:pt idx="12851">
                  <c:v>0.98943410004619559</c:v>
                </c:pt>
                <c:pt idx="12852">
                  <c:v>0.98943870555419711</c:v>
                </c:pt>
                <c:pt idx="12853">
                  <c:v>0.98944330754303067</c:v>
                </c:pt>
                <c:pt idx="12854">
                  <c:v>0.98944790953186357</c:v>
                </c:pt>
                <c:pt idx="12855">
                  <c:v>0.98945251152069746</c:v>
                </c:pt>
                <c:pt idx="12856">
                  <c:v>0.98945711350953092</c:v>
                </c:pt>
                <c:pt idx="12857">
                  <c:v>0.98946171549836437</c:v>
                </c:pt>
                <c:pt idx="12858">
                  <c:v>0.98946631705587407</c:v>
                </c:pt>
                <c:pt idx="12859">
                  <c:v>0.98947091669860165</c:v>
                </c:pt>
                <c:pt idx="12860">
                  <c:v>0.98947551598037653</c:v>
                </c:pt>
                <c:pt idx="12861">
                  <c:v>0.98948011255510571</c:v>
                </c:pt>
                <c:pt idx="12862">
                  <c:v>0.98948470872377658</c:v>
                </c:pt>
                <c:pt idx="12863">
                  <c:v>0.98948930361110976</c:v>
                </c:pt>
                <c:pt idx="12864">
                  <c:v>0.98949389761413964</c:v>
                </c:pt>
                <c:pt idx="12865">
                  <c:v>0.98949848471418511</c:v>
                </c:pt>
                <c:pt idx="12866">
                  <c:v>0.98950307118258551</c:v>
                </c:pt>
                <c:pt idx="12867">
                  <c:v>0.9895076573802809</c:v>
                </c:pt>
                <c:pt idx="12868">
                  <c:v>0.9895122435779713</c:v>
                </c:pt>
                <c:pt idx="12869">
                  <c:v>0.98951682977566136</c:v>
                </c:pt>
                <c:pt idx="12870">
                  <c:v>0.98952141597336651</c:v>
                </c:pt>
                <c:pt idx="12871">
                  <c:v>0.98952600177627803</c:v>
                </c:pt>
                <c:pt idx="12872">
                  <c:v>0.98953058752279932</c:v>
                </c:pt>
                <c:pt idx="12873">
                  <c:v>0.98953517238501976</c:v>
                </c:pt>
                <c:pt idx="12874">
                  <c:v>0.98953975712090658</c:v>
                </c:pt>
                <c:pt idx="12875">
                  <c:v>0.98954433961896349</c:v>
                </c:pt>
                <c:pt idx="12876">
                  <c:v>0.98954891882344087</c:v>
                </c:pt>
                <c:pt idx="12877">
                  <c:v>0.98955349536598258</c:v>
                </c:pt>
                <c:pt idx="12878">
                  <c:v>0.98955807181829036</c:v>
                </c:pt>
                <c:pt idx="12879">
                  <c:v>0.98956264673659677</c:v>
                </c:pt>
                <c:pt idx="12880">
                  <c:v>0.98956722165490718</c:v>
                </c:pt>
                <c:pt idx="12881">
                  <c:v>0.98957179621228253</c:v>
                </c:pt>
                <c:pt idx="12882">
                  <c:v>0.98957636436295326</c:v>
                </c:pt>
                <c:pt idx="12883">
                  <c:v>0.98958093203449504</c:v>
                </c:pt>
                <c:pt idx="12884">
                  <c:v>0.98958549937305951</c:v>
                </c:pt>
                <c:pt idx="12885">
                  <c:v>0.98959006418504158</c:v>
                </c:pt>
                <c:pt idx="12886">
                  <c:v>0.9895946261997377</c:v>
                </c:pt>
                <c:pt idx="12887">
                  <c:v>0.98959918758278687</c:v>
                </c:pt>
                <c:pt idx="12888">
                  <c:v>0.98960374807611851</c:v>
                </c:pt>
                <c:pt idx="12889">
                  <c:v>0.98960830675211586</c:v>
                </c:pt>
                <c:pt idx="12890">
                  <c:v>0.98961286452576258</c:v>
                </c:pt>
                <c:pt idx="12891">
                  <c:v>0.98961742175799317</c:v>
                </c:pt>
                <c:pt idx="12892">
                  <c:v>0.9896219786292989</c:v>
                </c:pt>
                <c:pt idx="12893">
                  <c:v>0.98962653342518836</c:v>
                </c:pt>
                <c:pt idx="12894">
                  <c:v>0.98963108740895711</c:v>
                </c:pt>
                <c:pt idx="12895">
                  <c:v>0.98963563665539755</c:v>
                </c:pt>
                <c:pt idx="12896">
                  <c:v>0.98964018554088085</c:v>
                </c:pt>
                <c:pt idx="12897">
                  <c:v>0.98964473338866965</c:v>
                </c:pt>
                <c:pt idx="12898">
                  <c:v>0.98964928123645768</c:v>
                </c:pt>
                <c:pt idx="12899">
                  <c:v>0.9896538261967236</c:v>
                </c:pt>
                <c:pt idx="12900">
                  <c:v>0.98965837093140152</c:v>
                </c:pt>
                <c:pt idx="12901">
                  <c:v>0.98966291368090831</c:v>
                </c:pt>
                <c:pt idx="12902">
                  <c:v>0.98966745634018471</c:v>
                </c:pt>
                <c:pt idx="12903">
                  <c:v>0.98967199534493078</c:v>
                </c:pt>
                <c:pt idx="12904">
                  <c:v>0.98967653159751201</c:v>
                </c:pt>
                <c:pt idx="12905">
                  <c:v>0.98968106491745256</c:v>
                </c:pt>
                <c:pt idx="12906">
                  <c:v>0.98968559801180678</c:v>
                </c:pt>
                <c:pt idx="12907">
                  <c:v>0.989690130140645</c:v>
                </c:pt>
                <c:pt idx="12908">
                  <c:v>0.9896946613716443</c:v>
                </c:pt>
                <c:pt idx="12909">
                  <c:v>0.98969919067612844</c:v>
                </c:pt>
                <c:pt idx="12910">
                  <c:v>0.98970371686749492</c:v>
                </c:pt>
                <c:pt idx="12911">
                  <c:v>0.98970824305886562</c:v>
                </c:pt>
                <c:pt idx="12912">
                  <c:v>0.98971276843811951</c:v>
                </c:pt>
                <c:pt idx="12913">
                  <c:v>0.98971729372713946</c:v>
                </c:pt>
                <c:pt idx="12914">
                  <c:v>0.98972181901615963</c:v>
                </c:pt>
                <c:pt idx="12915">
                  <c:v>0.98972634204930166</c:v>
                </c:pt>
                <c:pt idx="12916">
                  <c:v>0.98973086282656741</c:v>
                </c:pt>
                <c:pt idx="12917">
                  <c:v>0.98973538360383362</c:v>
                </c:pt>
                <c:pt idx="12918">
                  <c:v>0.98973990438109904</c:v>
                </c:pt>
                <c:pt idx="12919">
                  <c:v>0.98974442425601405</c:v>
                </c:pt>
                <c:pt idx="12920">
                  <c:v>0.98974894411288261</c:v>
                </c:pt>
                <c:pt idx="12921">
                  <c:v>0.98975346275608833</c:v>
                </c:pt>
                <c:pt idx="12922">
                  <c:v>0.9897579813677081</c:v>
                </c:pt>
                <c:pt idx="12923">
                  <c:v>0.98976249745275358</c:v>
                </c:pt>
                <c:pt idx="12924">
                  <c:v>0.9897670128159155</c:v>
                </c:pt>
                <c:pt idx="12925">
                  <c:v>0.98977152817907765</c:v>
                </c:pt>
                <c:pt idx="12926">
                  <c:v>0.98977604354223758</c:v>
                </c:pt>
                <c:pt idx="12927">
                  <c:v>0.98978055822863631</c:v>
                </c:pt>
                <c:pt idx="12928">
                  <c:v>0.98978507201268373</c:v>
                </c:pt>
                <c:pt idx="12929">
                  <c:v>0.98978958533788597</c:v>
                </c:pt>
                <c:pt idx="12930">
                  <c:v>0.98979409862564061</c:v>
                </c:pt>
                <c:pt idx="12931">
                  <c:v>0.98979861055987783</c:v>
                </c:pt>
                <c:pt idx="12932">
                  <c:v>0.98980312231362721</c:v>
                </c:pt>
                <c:pt idx="12933">
                  <c:v>0.9898076340673857</c:v>
                </c:pt>
                <c:pt idx="12934">
                  <c:v>0.98981214582113519</c:v>
                </c:pt>
                <c:pt idx="12935">
                  <c:v>0.989816657574902</c:v>
                </c:pt>
                <c:pt idx="12936">
                  <c:v>0.98982116932866038</c:v>
                </c:pt>
                <c:pt idx="12937">
                  <c:v>0.98982568108241853</c:v>
                </c:pt>
                <c:pt idx="12938">
                  <c:v>0.9898301928361769</c:v>
                </c:pt>
                <c:pt idx="12939">
                  <c:v>0.98983470458993517</c:v>
                </c:pt>
                <c:pt idx="12940">
                  <c:v>0.9898392163437002</c:v>
                </c:pt>
                <c:pt idx="12941">
                  <c:v>0.98984372809745158</c:v>
                </c:pt>
                <c:pt idx="12942">
                  <c:v>0.98984823985120951</c:v>
                </c:pt>
                <c:pt idx="12943">
                  <c:v>0.98985275160496444</c:v>
                </c:pt>
                <c:pt idx="12944">
                  <c:v>0.9898572633587267</c:v>
                </c:pt>
                <c:pt idx="12945">
                  <c:v>0.98986177511248452</c:v>
                </c:pt>
                <c:pt idx="12946">
                  <c:v>0.98986628686623634</c:v>
                </c:pt>
                <c:pt idx="12947">
                  <c:v>0.9898707986200016</c:v>
                </c:pt>
                <c:pt idx="12948">
                  <c:v>0.98987531037375964</c:v>
                </c:pt>
                <c:pt idx="12949">
                  <c:v>0.98987982212752212</c:v>
                </c:pt>
                <c:pt idx="12950">
                  <c:v>0.98988433388127617</c:v>
                </c:pt>
                <c:pt idx="12951">
                  <c:v>0.98988884563503443</c:v>
                </c:pt>
                <c:pt idx="12952">
                  <c:v>0.98989335738879758</c:v>
                </c:pt>
                <c:pt idx="12953">
                  <c:v>0.98989786914255107</c:v>
                </c:pt>
                <c:pt idx="12954">
                  <c:v>0.98990238089630223</c:v>
                </c:pt>
                <c:pt idx="12955">
                  <c:v>0.9899068926500677</c:v>
                </c:pt>
                <c:pt idx="12956">
                  <c:v>0.98991140440382663</c:v>
                </c:pt>
                <c:pt idx="12957">
                  <c:v>0.98991591615758834</c:v>
                </c:pt>
                <c:pt idx="12958">
                  <c:v>0.98992042791134238</c:v>
                </c:pt>
                <c:pt idx="12959">
                  <c:v>0.98992493966510064</c:v>
                </c:pt>
                <c:pt idx="12960">
                  <c:v>0.98992945141886324</c:v>
                </c:pt>
                <c:pt idx="12961">
                  <c:v>0.9899339631726124</c:v>
                </c:pt>
                <c:pt idx="12962">
                  <c:v>0.98993847492637554</c:v>
                </c:pt>
                <c:pt idx="12963">
                  <c:v>0.98994298668013381</c:v>
                </c:pt>
                <c:pt idx="12964">
                  <c:v>0.98994749843389784</c:v>
                </c:pt>
                <c:pt idx="12965">
                  <c:v>0.98995201018764956</c:v>
                </c:pt>
                <c:pt idx="12966">
                  <c:v>0.98995652194140304</c:v>
                </c:pt>
                <c:pt idx="12967">
                  <c:v>0.98996103369516764</c:v>
                </c:pt>
                <c:pt idx="12968">
                  <c:v>0.98996554544892457</c:v>
                </c:pt>
                <c:pt idx="12969">
                  <c:v>0.98997005720268361</c:v>
                </c:pt>
                <c:pt idx="12970">
                  <c:v>0.98997456893839453</c:v>
                </c:pt>
                <c:pt idx="12971">
                  <c:v>0.98997908067411011</c:v>
                </c:pt>
                <c:pt idx="12972">
                  <c:v>0.98998359238274658</c:v>
                </c:pt>
                <c:pt idx="12973">
                  <c:v>0.98998810395603043</c:v>
                </c:pt>
                <c:pt idx="12974">
                  <c:v>0.9899926152586177</c:v>
                </c:pt>
                <c:pt idx="12975">
                  <c:v>0.98999712588443656</c:v>
                </c:pt>
                <c:pt idx="12976">
                  <c:v>0.99000163583349465</c:v>
                </c:pt>
                <c:pt idx="12977">
                  <c:v>0.99000614578254265</c:v>
                </c:pt>
                <c:pt idx="12978">
                  <c:v>0.99001065573160296</c:v>
                </c:pt>
                <c:pt idx="12979">
                  <c:v>0.99001516486854857</c:v>
                </c:pt>
                <c:pt idx="12980">
                  <c:v>0.99001967398293056</c:v>
                </c:pt>
                <c:pt idx="12981">
                  <c:v>0.99002418275893156</c:v>
                </c:pt>
                <c:pt idx="12982">
                  <c:v>0.9900286913544627</c:v>
                </c:pt>
                <c:pt idx="12983">
                  <c:v>0.99003319859646344</c:v>
                </c:pt>
                <c:pt idx="12984">
                  <c:v>0.99003770493611676</c:v>
                </c:pt>
                <c:pt idx="12985">
                  <c:v>0.9900422099222419</c:v>
                </c:pt>
                <c:pt idx="12986">
                  <c:v>0.99004671428575419</c:v>
                </c:pt>
                <c:pt idx="12987">
                  <c:v>0.99005121845976662</c:v>
                </c:pt>
                <c:pt idx="12988">
                  <c:v>0.99005571766723954</c:v>
                </c:pt>
                <c:pt idx="12989">
                  <c:v>0.99006021588573656</c:v>
                </c:pt>
                <c:pt idx="12990">
                  <c:v>0.99006471410423358</c:v>
                </c:pt>
                <c:pt idx="12991">
                  <c:v>0.99006921191667252</c:v>
                </c:pt>
                <c:pt idx="12992">
                  <c:v>0.99007370789282756</c:v>
                </c:pt>
                <c:pt idx="12993">
                  <c:v>0.99007820277262726</c:v>
                </c:pt>
                <c:pt idx="12994">
                  <c:v>0.99008269724636488</c:v>
                </c:pt>
                <c:pt idx="12995">
                  <c:v>0.99008719144940449</c:v>
                </c:pt>
                <c:pt idx="12996">
                  <c:v>0.99009168515614809</c:v>
                </c:pt>
                <c:pt idx="12997">
                  <c:v>0.99009617791542259</c:v>
                </c:pt>
                <c:pt idx="12998">
                  <c:v>0.9901006705393457</c:v>
                </c:pt>
                <c:pt idx="12999">
                  <c:v>0.99010516104273782</c:v>
                </c:pt>
                <c:pt idx="13000">
                  <c:v>0.9901096502377329</c:v>
                </c:pt>
                <c:pt idx="13001">
                  <c:v>0.9901141389815431</c:v>
                </c:pt>
                <c:pt idx="13002">
                  <c:v>0.99011862704859865</c:v>
                </c:pt>
                <c:pt idx="13003">
                  <c:v>0.99012311443889023</c:v>
                </c:pt>
                <c:pt idx="13004">
                  <c:v>0.99012759858071131</c:v>
                </c:pt>
                <c:pt idx="13005">
                  <c:v>0.99013208258718399</c:v>
                </c:pt>
                <c:pt idx="13006">
                  <c:v>0.99013656645830406</c:v>
                </c:pt>
                <c:pt idx="13007">
                  <c:v>0.99014105023919519</c:v>
                </c:pt>
                <c:pt idx="13008">
                  <c:v>0.99014553311772324</c:v>
                </c:pt>
                <c:pt idx="13009">
                  <c:v>0.99015001482320153</c:v>
                </c:pt>
                <c:pt idx="13010">
                  <c:v>0.99015449585191195</c:v>
                </c:pt>
                <c:pt idx="13011">
                  <c:v>0.99015897688063159</c:v>
                </c:pt>
                <c:pt idx="13012">
                  <c:v>0.99016345452553167</c:v>
                </c:pt>
                <c:pt idx="13013">
                  <c:v>0.99016793162902117</c:v>
                </c:pt>
                <c:pt idx="13014">
                  <c:v>0.99017240635797454</c:v>
                </c:pt>
                <c:pt idx="13015">
                  <c:v>0.99017688102511658</c:v>
                </c:pt>
                <c:pt idx="13016">
                  <c:v>0.99018135316567713</c:v>
                </c:pt>
                <c:pt idx="13017">
                  <c:v>0.9901858252160024</c:v>
                </c:pt>
                <c:pt idx="13018">
                  <c:v>0.99019029704073991</c:v>
                </c:pt>
                <c:pt idx="13019">
                  <c:v>0.99019476552677954</c:v>
                </c:pt>
                <c:pt idx="13020">
                  <c:v>0.99019923338118121</c:v>
                </c:pt>
                <c:pt idx="13021">
                  <c:v>0.99020370087462295</c:v>
                </c:pt>
                <c:pt idx="13022">
                  <c:v>0.99020816761010699</c:v>
                </c:pt>
                <c:pt idx="13023">
                  <c:v>0.990212634246324</c:v>
                </c:pt>
                <c:pt idx="13024">
                  <c:v>0.99021709826573057</c:v>
                </c:pt>
                <c:pt idx="13025">
                  <c:v>0.99022156087746205</c:v>
                </c:pt>
                <c:pt idx="13026">
                  <c:v>0.99022602142282057</c:v>
                </c:pt>
                <c:pt idx="13027">
                  <c:v>0.99023047903553352</c:v>
                </c:pt>
                <c:pt idx="13028">
                  <c:v>0.9902349364136358</c:v>
                </c:pt>
                <c:pt idx="13029">
                  <c:v>0.99023939330446842</c:v>
                </c:pt>
                <c:pt idx="13030">
                  <c:v>0.99024384984338421</c:v>
                </c:pt>
                <c:pt idx="13031">
                  <c:v>0.99024830565139588</c:v>
                </c:pt>
                <c:pt idx="13032">
                  <c:v>0.99025276100822546</c:v>
                </c:pt>
                <c:pt idx="13033">
                  <c:v>0.99025721541759992</c:v>
                </c:pt>
                <c:pt idx="13034">
                  <c:v>0.99026166842832453</c:v>
                </c:pt>
                <c:pt idx="13035">
                  <c:v>0.99026612107810397</c:v>
                </c:pt>
                <c:pt idx="13036">
                  <c:v>0.99027057368277505</c:v>
                </c:pt>
                <c:pt idx="13037">
                  <c:v>0.9902750254302084</c:v>
                </c:pt>
                <c:pt idx="13038">
                  <c:v>0.99027947654600035</c:v>
                </c:pt>
                <c:pt idx="13039">
                  <c:v>0.99028392660152176</c:v>
                </c:pt>
                <c:pt idx="13040">
                  <c:v>0.99028837257391022</c:v>
                </c:pt>
                <c:pt idx="13041">
                  <c:v>0.99029281570389383</c:v>
                </c:pt>
                <c:pt idx="13042">
                  <c:v>0.99029725526959622</c:v>
                </c:pt>
                <c:pt idx="13043">
                  <c:v>0.99030169483529018</c:v>
                </c:pt>
                <c:pt idx="13044">
                  <c:v>0.99030613440098758</c:v>
                </c:pt>
                <c:pt idx="13045">
                  <c:v>0.99031057132730504</c:v>
                </c:pt>
                <c:pt idx="13046">
                  <c:v>0.99031500818595219</c:v>
                </c:pt>
                <c:pt idx="13047">
                  <c:v>0.99031944369107661</c:v>
                </c:pt>
                <c:pt idx="13048">
                  <c:v>0.99032387784266496</c:v>
                </c:pt>
                <c:pt idx="13049">
                  <c:v>0.9903283098286173</c:v>
                </c:pt>
                <c:pt idx="13050">
                  <c:v>0.99033274145362737</c:v>
                </c:pt>
                <c:pt idx="13051">
                  <c:v>0.99033716919853221</c:v>
                </c:pt>
                <c:pt idx="13052">
                  <c:v>0.99034159522897369</c:v>
                </c:pt>
                <c:pt idx="13053">
                  <c:v>0.99034602080823042</c:v>
                </c:pt>
                <c:pt idx="13054">
                  <c:v>0.99035044314805709</c:v>
                </c:pt>
                <c:pt idx="13055">
                  <c:v>0.99035486520815053</c:v>
                </c:pt>
                <c:pt idx="13056">
                  <c:v>0.99035928672683349</c:v>
                </c:pt>
                <c:pt idx="13057">
                  <c:v>0.99036370824551656</c:v>
                </c:pt>
                <c:pt idx="13058">
                  <c:v>0.99036812976419575</c:v>
                </c:pt>
                <c:pt idx="13059">
                  <c:v>0.99037255128288249</c:v>
                </c:pt>
                <c:pt idx="13060">
                  <c:v>0.99037697253086099</c:v>
                </c:pt>
                <c:pt idx="13061">
                  <c:v>0.99038139377883849</c:v>
                </c:pt>
                <c:pt idx="13062">
                  <c:v>0.99038581439517615</c:v>
                </c:pt>
                <c:pt idx="13063">
                  <c:v>0.99039023501150369</c:v>
                </c:pt>
                <c:pt idx="13064">
                  <c:v>0.99039465346219846</c:v>
                </c:pt>
                <c:pt idx="13065">
                  <c:v>0.99039907166022667</c:v>
                </c:pt>
                <c:pt idx="13066">
                  <c:v>0.99040348964620173</c:v>
                </c:pt>
                <c:pt idx="13067">
                  <c:v>0.99040790696895431</c:v>
                </c:pt>
                <c:pt idx="13068">
                  <c:v>0.99041232398490309</c:v>
                </c:pt>
                <c:pt idx="13069">
                  <c:v>0.99041674076624187</c:v>
                </c:pt>
                <c:pt idx="13070">
                  <c:v>0.9904211546149545</c:v>
                </c:pt>
                <c:pt idx="13071">
                  <c:v>0.99042556750264898</c:v>
                </c:pt>
                <c:pt idx="13072">
                  <c:v>0.99042997999782856</c:v>
                </c:pt>
                <c:pt idx="13073">
                  <c:v>0.9904343924027651</c:v>
                </c:pt>
                <c:pt idx="13074">
                  <c:v>0.99043880474454449</c:v>
                </c:pt>
                <c:pt idx="13075">
                  <c:v>0.99044321666672863</c:v>
                </c:pt>
                <c:pt idx="13076">
                  <c:v>0.99044762735720149</c:v>
                </c:pt>
                <c:pt idx="13077">
                  <c:v>0.99045203646856261</c:v>
                </c:pt>
                <c:pt idx="13078">
                  <c:v>0.9904564440459207</c:v>
                </c:pt>
                <c:pt idx="13079">
                  <c:v>0.99046084977347137</c:v>
                </c:pt>
                <c:pt idx="13080">
                  <c:v>0.99046525550101627</c:v>
                </c:pt>
                <c:pt idx="13081">
                  <c:v>0.9904696582508038</c:v>
                </c:pt>
                <c:pt idx="13082">
                  <c:v>0.99047406068476851</c:v>
                </c:pt>
                <c:pt idx="13083">
                  <c:v>0.99047846097429659</c:v>
                </c:pt>
                <c:pt idx="13084">
                  <c:v>0.99048286115237905</c:v>
                </c:pt>
                <c:pt idx="13085">
                  <c:v>0.99048726087929206</c:v>
                </c:pt>
                <c:pt idx="13086">
                  <c:v>0.99049165983921128</c:v>
                </c:pt>
                <c:pt idx="13087">
                  <c:v>0.9904960587991255</c:v>
                </c:pt>
                <c:pt idx="13088">
                  <c:v>0.99050045685668919</c:v>
                </c:pt>
                <c:pt idx="13089">
                  <c:v>0.99050485464354765</c:v>
                </c:pt>
                <c:pt idx="13090">
                  <c:v>0.99050925179876037</c:v>
                </c:pt>
                <c:pt idx="13091">
                  <c:v>0.99051364687856647</c:v>
                </c:pt>
                <c:pt idx="13092">
                  <c:v>0.99051803997319998</c:v>
                </c:pt>
                <c:pt idx="13093">
                  <c:v>0.99052243306783527</c:v>
                </c:pt>
                <c:pt idx="13094">
                  <c:v>0.99052682390659286</c:v>
                </c:pt>
                <c:pt idx="13095">
                  <c:v>0.99053121458743898</c:v>
                </c:pt>
                <c:pt idx="13096">
                  <c:v>0.99053560452384581</c:v>
                </c:pt>
                <c:pt idx="13097">
                  <c:v>0.99053998994849857</c:v>
                </c:pt>
                <c:pt idx="13098">
                  <c:v>0.99054437537315188</c:v>
                </c:pt>
                <c:pt idx="13099">
                  <c:v>0.99054876079780008</c:v>
                </c:pt>
                <c:pt idx="13100">
                  <c:v>0.99055314513962955</c:v>
                </c:pt>
                <c:pt idx="13101">
                  <c:v>0.99055752749629378</c:v>
                </c:pt>
                <c:pt idx="13102">
                  <c:v>0.99056190651425957</c:v>
                </c:pt>
                <c:pt idx="13103">
                  <c:v>0.99056628494568721</c:v>
                </c:pt>
                <c:pt idx="13104">
                  <c:v>0.99057066139195238</c:v>
                </c:pt>
                <c:pt idx="13105">
                  <c:v>0.9905750362816661</c:v>
                </c:pt>
                <c:pt idx="13106">
                  <c:v>0.99057941060740495</c:v>
                </c:pt>
                <c:pt idx="13107">
                  <c:v>0.99058378159444027</c:v>
                </c:pt>
                <c:pt idx="13108">
                  <c:v>0.99058815222054653</c:v>
                </c:pt>
                <c:pt idx="13109">
                  <c:v>0.99059252198940917</c:v>
                </c:pt>
                <c:pt idx="13110">
                  <c:v>0.99059689094616199</c:v>
                </c:pt>
                <c:pt idx="13111">
                  <c:v>0.99060125922615472</c:v>
                </c:pt>
                <c:pt idx="13112">
                  <c:v>0.99060562430279864</c:v>
                </c:pt>
                <c:pt idx="13113">
                  <c:v>0.99060998843197368</c:v>
                </c:pt>
                <c:pt idx="13114">
                  <c:v>0.99061435179415058</c:v>
                </c:pt>
                <c:pt idx="13115">
                  <c:v>0.99061871312603877</c:v>
                </c:pt>
                <c:pt idx="13116">
                  <c:v>0.99062307328487753</c:v>
                </c:pt>
                <c:pt idx="13117">
                  <c:v>0.99062743227064765</c:v>
                </c:pt>
                <c:pt idx="13118">
                  <c:v>0.99063179062478168</c:v>
                </c:pt>
                <c:pt idx="13119">
                  <c:v>0.99063614897890295</c:v>
                </c:pt>
                <c:pt idx="13120">
                  <c:v>0.99064050670139281</c:v>
                </c:pt>
                <c:pt idx="13121">
                  <c:v>0.99064486415317943</c:v>
                </c:pt>
                <c:pt idx="13122">
                  <c:v>0.99064921980025078</c:v>
                </c:pt>
                <c:pt idx="13123">
                  <c:v>0.9906535745156515</c:v>
                </c:pt>
                <c:pt idx="13124">
                  <c:v>0.99065792613824566</c:v>
                </c:pt>
                <c:pt idx="13125">
                  <c:v>0.99066227727357503</c:v>
                </c:pt>
                <c:pt idx="13126">
                  <c:v>0.9906666276730276</c:v>
                </c:pt>
                <c:pt idx="13127">
                  <c:v>0.99067097713900365</c:v>
                </c:pt>
                <c:pt idx="13128">
                  <c:v>0.99067532579285922</c:v>
                </c:pt>
                <c:pt idx="13129">
                  <c:v>0.9906796739955519</c:v>
                </c:pt>
                <c:pt idx="13130">
                  <c:v>0.990684022107997</c:v>
                </c:pt>
                <c:pt idx="13131">
                  <c:v>0.99068836873156296</c:v>
                </c:pt>
                <c:pt idx="13132">
                  <c:v>0.99069271409184745</c:v>
                </c:pt>
                <c:pt idx="13133">
                  <c:v>0.99069705909119055</c:v>
                </c:pt>
                <c:pt idx="13134">
                  <c:v>0.99070140282723507</c:v>
                </c:pt>
                <c:pt idx="13135">
                  <c:v>0.99070574462322969</c:v>
                </c:pt>
                <c:pt idx="13136">
                  <c:v>0.99071008583269005</c:v>
                </c:pt>
                <c:pt idx="13137">
                  <c:v>0.99071442487651951</c:v>
                </c:pt>
                <c:pt idx="13138">
                  <c:v>0.99071876297287609</c:v>
                </c:pt>
                <c:pt idx="13139">
                  <c:v>0.99072309804635716</c:v>
                </c:pt>
                <c:pt idx="13140">
                  <c:v>0.99072743230772264</c:v>
                </c:pt>
                <c:pt idx="13141">
                  <c:v>0.99073176643373562</c:v>
                </c:pt>
                <c:pt idx="13142">
                  <c:v>0.99073610053628658</c:v>
                </c:pt>
                <c:pt idx="13143">
                  <c:v>0.99074043434648285</c:v>
                </c:pt>
                <c:pt idx="13144">
                  <c:v>0.99074476806643208</c:v>
                </c:pt>
                <c:pt idx="13145">
                  <c:v>0.99074910025239082</c:v>
                </c:pt>
                <c:pt idx="13146">
                  <c:v>0.99075343063364862</c:v>
                </c:pt>
                <c:pt idx="13147">
                  <c:v>0.99075775886460338</c:v>
                </c:pt>
                <c:pt idx="13148">
                  <c:v>0.99076208617786377</c:v>
                </c:pt>
                <c:pt idx="13149">
                  <c:v>0.99076641182178349</c:v>
                </c:pt>
                <c:pt idx="13150">
                  <c:v>0.99077073633776103</c:v>
                </c:pt>
                <c:pt idx="13151">
                  <c:v>0.99077506085373834</c:v>
                </c:pt>
                <c:pt idx="13152">
                  <c:v>0.99077938536971566</c:v>
                </c:pt>
                <c:pt idx="13153">
                  <c:v>0.99078370853216657</c:v>
                </c:pt>
                <c:pt idx="13154">
                  <c:v>0.99078803133367865</c:v>
                </c:pt>
                <c:pt idx="13155">
                  <c:v>0.99079235354866069</c:v>
                </c:pt>
                <c:pt idx="13156">
                  <c:v>0.99079667400405969</c:v>
                </c:pt>
                <c:pt idx="13157">
                  <c:v>0.99080099121099552</c:v>
                </c:pt>
                <c:pt idx="13158">
                  <c:v>0.99080530835476732</c:v>
                </c:pt>
                <c:pt idx="13159">
                  <c:v>0.99080962538078265</c:v>
                </c:pt>
                <c:pt idx="13160">
                  <c:v>0.99081394222677821</c:v>
                </c:pt>
                <c:pt idx="13161">
                  <c:v>0.9908182586216</c:v>
                </c:pt>
                <c:pt idx="13162">
                  <c:v>0.99082257483594338</c:v>
                </c:pt>
                <c:pt idx="13163">
                  <c:v>0.99082689096006449</c:v>
                </c:pt>
                <c:pt idx="13164">
                  <c:v>0.99083120676835701</c:v>
                </c:pt>
                <c:pt idx="13165">
                  <c:v>0.99083552099753558</c:v>
                </c:pt>
                <c:pt idx="13166">
                  <c:v>0.99083983439204004</c:v>
                </c:pt>
                <c:pt idx="13167">
                  <c:v>0.99084414744816285</c:v>
                </c:pt>
                <c:pt idx="13168">
                  <c:v>0.99084846041405061</c:v>
                </c:pt>
                <c:pt idx="13169">
                  <c:v>0.99085277288815699</c:v>
                </c:pt>
                <c:pt idx="13170">
                  <c:v>0.99085708418469576</c:v>
                </c:pt>
                <c:pt idx="13171">
                  <c:v>0.99086139536798956</c:v>
                </c:pt>
                <c:pt idx="13172">
                  <c:v>0.99086570625847536</c:v>
                </c:pt>
                <c:pt idx="13173">
                  <c:v>0.99087001714895162</c:v>
                </c:pt>
                <c:pt idx="13174">
                  <c:v>0.99087432677614151</c:v>
                </c:pt>
                <c:pt idx="13175">
                  <c:v>0.99087863586192049</c:v>
                </c:pt>
                <c:pt idx="13176">
                  <c:v>0.99088294106759156</c:v>
                </c:pt>
                <c:pt idx="13177">
                  <c:v>0.99088724528067751</c:v>
                </c:pt>
                <c:pt idx="13178">
                  <c:v>0.9908915494937629</c:v>
                </c:pt>
                <c:pt idx="13179">
                  <c:v>0.99089585370684863</c:v>
                </c:pt>
                <c:pt idx="13180">
                  <c:v>0.99090015593475833</c:v>
                </c:pt>
                <c:pt idx="13181">
                  <c:v>0.99090445766638713</c:v>
                </c:pt>
                <c:pt idx="13182">
                  <c:v>0.99090875804447764</c:v>
                </c:pt>
                <c:pt idx="13183">
                  <c:v>0.99091305824210218</c:v>
                </c:pt>
                <c:pt idx="13184">
                  <c:v>0.99091735603947373</c:v>
                </c:pt>
                <c:pt idx="13185">
                  <c:v>0.99092165258258613</c:v>
                </c:pt>
                <c:pt idx="13186">
                  <c:v>0.9909259484263595</c:v>
                </c:pt>
                <c:pt idx="13187">
                  <c:v>0.99093024136006058</c:v>
                </c:pt>
                <c:pt idx="13188">
                  <c:v>0.99093453271464749</c:v>
                </c:pt>
                <c:pt idx="13189">
                  <c:v>0.99093882384364751</c:v>
                </c:pt>
                <c:pt idx="13190">
                  <c:v>0.99094311452147543</c:v>
                </c:pt>
                <c:pt idx="13191">
                  <c:v>0.99094740199594689</c:v>
                </c:pt>
                <c:pt idx="13192">
                  <c:v>0.99095168816202051</c:v>
                </c:pt>
                <c:pt idx="13193">
                  <c:v>0.99095597432809568</c:v>
                </c:pt>
                <c:pt idx="13194">
                  <c:v>0.99096026049416153</c:v>
                </c:pt>
                <c:pt idx="13195">
                  <c:v>0.99096454666023159</c:v>
                </c:pt>
                <c:pt idx="13196">
                  <c:v>0.99096883282630244</c:v>
                </c:pt>
                <c:pt idx="13197">
                  <c:v>0.99097311890213757</c:v>
                </c:pt>
                <c:pt idx="13198">
                  <c:v>0.99097740461703254</c:v>
                </c:pt>
                <c:pt idx="13199">
                  <c:v>0.99098169015145754</c:v>
                </c:pt>
                <c:pt idx="13200">
                  <c:v>0.99098597524102339</c:v>
                </c:pt>
                <c:pt idx="13201">
                  <c:v>0.99099026018440861</c:v>
                </c:pt>
                <c:pt idx="13202">
                  <c:v>0.99099454409460208</c:v>
                </c:pt>
                <c:pt idx="13203">
                  <c:v>0.99099882639410608</c:v>
                </c:pt>
                <c:pt idx="13204">
                  <c:v>0.99100310777770595</c:v>
                </c:pt>
                <c:pt idx="13205">
                  <c:v>0.99100738492026796</c:v>
                </c:pt>
                <c:pt idx="13206">
                  <c:v>0.99101165968063054</c:v>
                </c:pt>
                <c:pt idx="13207">
                  <c:v>0.99101593392664367</c:v>
                </c:pt>
                <c:pt idx="13208">
                  <c:v>0.99102020484298958</c:v>
                </c:pt>
                <c:pt idx="13209">
                  <c:v>0.9910244730522807</c:v>
                </c:pt>
                <c:pt idx="13210">
                  <c:v>0.99102873936663438</c:v>
                </c:pt>
                <c:pt idx="13211">
                  <c:v>0.99103300513957771</c:v>
                </c:pt>
                <c:pt idx="13212">
                  <c:v>0.99103727055158075</c:v>
                </c:pt>
                <c:pt idx="13213">
                  <c:v>0.99104153560264352</c:v>
                </c:pt>
                <c:pt idx="13214">
                  <c:v>0.99104580029276601</c:v>
                </c:pt>
                <c:pt idx="13215">
                  <c:v>0.99105006390006756</c:v>
                </c:pt>
                <c:pt idx="13216">
                  <c:v>0.99105432425890649</c:v>
                </c:pt>
                <c:pt idx="13217">
                  <c:v>0.99105858452751028</c:v>
                </c:pt>
                <c:pt idx="13218">
                  <c:v>0.99106284344258799</c:v>
                </c:pt>
                <c:pt idx="13219">
                  <c:v>0.99106710190648539</c:v>
                </c:pt>
                <c:pt idx="13220">
                  <c:v>0.99107136009968733</c:v>
                </c:pt>
                <c:pt idx="13221">
                  <c:v>0.99107561806729672</c:v>
                </c:pt>
                <c:pt idx="13222">
                  <c:v>0.99107987562885314</c:v>
                </c:pt>
                <c:pt idx="13223">
                  <c:v>0.99108413246852334</c:v>
                </c:pt>
                <c:pt idx="13224">
                  <c:v>0.99108838902619956</c:v>
                </c:pt>
                <c:pt idx="13225">
                  <c:v>0.99109264473793113</c:v>
                </c:pt>
                <c:pt idx="13226">
                  <c:v>0.99109689751703067</c:v>
                </c:pt>
                <c:pt idx="13227">
                  <c:v>0.99110114929902549</c:v>
                </c:pt>
                <c:pt idx="13228">
                  <c:v>0.99110539937106557</c:v>
                </c:pt>
                <c:pt idx="13229">
                  <c:v>0.99110964944310664</c:v>
                </c:pt>
                <c:pt idx="13230">
                  <c:v>0.9911138982969725</c:v>
                </c:pt>
                <c:pt idx="13231">
                  <c:v>0.99111814656431152</c:v>
                </c:pt>
                <c:pt idx="13232">
                  <c:v>0.99112239468727437</c:v>
                </c:pt>
                <c:pt idx="13233">
                  <c:v>0.991126640428031</c:v>
                </c:pt>
                <c:pt idx="13234">
                  <c:v>0.99113088535667149</c:v>
                </c:pt>
                <c:pt idx="13235">
                  <c:v>0.99113512880770815</c:v>
                </c:pt>
                <c:pt idx="13236">
                  <c:v>0.99113936985623807</c:v>
                </c:pt>
                <c:pt idx="13237">
                  <c:v>0.99114360991219341</c:v>
                </c:pt>
                <c:pt idx="13238">
                  <c:v>0.99114784712573567</c:v>
                </c:pt>
                <c:pt idx="13239">
                  <c:v>0.99115208420392076</c:v>
                </c:pt>
                <c:pt idx="13240">
                  <c:v>0.99115632074069837</c:v>
                </c:pt>
                <c:pt idx="13241">
                  <c:v>0.99116055529230662</c:v>
                </c:pt>
                <c:pt idx="13242">
                  <c:v>0.99116478731733115</c:v>
                </c:pt>
                <c:pt idx="13243">
                  <c:v>0.99116901934236157</c:v>
                </c:pt>
                <c:pt idx="13244">
                  <c:v>0.99117325073574158</c:v>
                </c:pt>
                <c:pt idx="13245">
                  <c:v>0.99117748195992506</c:v>
                </c:pt>
                <c:pt idx="13246">
                  <c:v>0.99118171190954918</c:v>
                </c:pt>
                <c:pt idx="13247">
                  <c:v>0.99118594167869767</c:v>
                </c:pt>
                <c:pt idx="13248">
                  <c:v>0.99119017144784549</c:v>
                </c:pt>
                <c:pt idx="13249">
                  <c:v>0.99119440121699431</c:v>
                </c:pt>
                <c:pt idx="13250">
                  <c:v>0.99119863098614269</c:v>
                </c:pt>
                <c:pt idx="13251">
                  <c:v>0.99120285976270039</c:v>
                </c:pt>
                <c:pt idx="13252">
                  <c:v>0.99120708849369921</c:v>
                </c:pt>
                <c:pt idx="13253">
                  <c:v>0.99121131600697066</c:v>
                </c:pt>
                <c:pt idx="13254">
                  <c:v>0.99121554352023844</c:v>
                </c:pt>
                <c:pt idx="13255">
                  <c:v>0.9912197704921033</c:v>
                </c:pt>
                <c:pt idx="13256">
                  <c:v>0.99122399462155941</c:v>
                </c:pt>
                <c:pt idx="13257">
                  <c:v>0.99122821829984065</c:v>
                </c:pt>
                <c:pt idx="13258">
                  <c:v>0.99123244175252645</c:v>
                </c:pt>
                <c:pt idx="13259">
                  <c:v>0.99123666475404537</c:v>
                </c:pt>
                <c:pt idx="13260">
                  <c:v>0.99124088757509965</c:v>
                </c:pt>
                <c:pt idx="13261">
                  <c:v>0.99124510929076659</c:v>
                </c:pt>
                <c:pt idx="13262">
                  <c:v>0.99124932928700449</c:v>
                </c:pt>
                <c:pt idx="13263">
                  <c:v>0.99125354887762851</c:v>
                </c:pt>
                <c:pt idx="13264">
                  <c:v>0.99125776752080086</c:v>
                </c:pt>
                <c:pt idx="13265">
                  <c:v>0.99126198592483605</c:v>
                </c:pt>
                <c:pt idx="13266">
                  <c:v>0.9912662020684937</c:v>
                </c:pt>
                <c:pt idx="13267">
                  <c:v>0.99127041807679295</c:v>
                </c:pt>
                <c:pt idx="13268">
                  <c:v>0.99127462864842963</c:v>
                </c:pt>
                <c:pt idx="13269">
                  <c:v>0.99127883811468565</c:v>
                </c:pt>
                <c:pt idx="13270">
                  <c:v>0.99128304758093821</c:v>
                </c:pt>
                <c:pt idx="13271">
                  <c:v>0.99128725704719844</c:v>
                </c:pt>
                <c:pt idx="13272">
                  <c:v>0.99129146615251462</c:v>
                </c:pt>
                <c:pt idx="13273">
                  <c:v>0.99129567426524501</c:v>
                </c:pt>
                <c:pt idx="13274">
                  <c:v>0.99129988129515445</c:v>
                </c:pt>
                <c:pt idx="13275">
                  <c:v>0.99130408624965716</c:v>
                </c:pt>
                <c:pt idx="13276">
                  <c:v>0.99130828894828249</c:v>
                </c:pt>
                <c:pt idx="13277">
                  <c:v>0.99131249119572851</c:v>
                </c:pt>
                <c:pt idx="13278">
                  <c:v>0.9913166925408331</c:v>
                </c:pt>
                <c:pt idx="13279">
                  <c:v>0.99132089253240674</c:v>
                </c:pt>
                <c:pt idx="13280">
                  <c:v>0.99132509139604186</c:v>
                </c:pt>
                <c:pt idx="13281">
                  <c:v>0.99132928877034299</c:v>
                </c:pt>
                <c:pt idx="13282">
                  <c:v>0.99133348596462645</c:v>
                </c:pt>
                <c:pt idx="13283">
                  <c:v>0.99133768257239152</c:v>
                </c:pt>
                <c:pt idx="13284">
                  <c:v>0.99134187851692213</c:v>
                </c:pt>
                <c:pt idx="13285">
                  <c:v>0.99134607444791656</c:v>
                </c:pt>
                <c:pt idx="13286">
                  <c:v>0.99135027037891243</c:v>
                </c:pt>
                <c:pt idx="13287">
                  <c:v>0.99135446630990753</c:v>
                </c:pt>
                <c:pt idx="13288">
                  <c:v>0.99135866187995703</c:v>
                </c:pt>
                <c:pt idx="13289">
                  <c:v>0.99136285578066008</c:v>
                </c:pt>
                <c:pt idx="13290">
                  <c:v>0.99136704932945297</c:v>
                </c:pt>
                <c:pt idx="13291">
                  <c:v>0.99137124219246053</c:v>
                </c:pt>
                <c:pt idx="13292">
                  <c:v>0.9913754343335901</c:v>
                </c:pt>
                <c:pt idx="13293">
                  <c:v>0.99137962633935195</c:v>
                </c:pt>
                <c:pt idx="13294">
                  <c:v>0.99138381817593058</c:v>
                </c:pt>
                <c:pt idx="13295">
                  <c:v>0.99138800873793032</c:v>
                </c:pt>
                <c:pt idx="13296">
                  <c:v>0.99139219695383507</c:v>
                </c:pt>
                <c:pt idx="13297">
                  <c:v>0.99139638386131601</c:v>
                </c:pt>
                <c:pt idx="13298">
                  <c:v>0.99140056896410556</c:v>
                </c:pt>
                <c:pt idx="13299">
                  <c:v>0.9914047533734387</c:v>
                </c:pt>
                <c:pt idx="13300">
                  <c:v>0.99140893622034798</c:v>
                </c:pt>
                <c:pt idx="13301">
                  <c:v>0.99141311302150659</c:v>
                </c:pt>
                <c:pt idx="13302">
                  <c:v>0.99141728919101413</c:v>
                </c:pt>
                <c:pt idx="13303">
                  <c:v>0.99142146346560001</c:v>
                </c:pt>
                <c:pt idx="13304">
                  <c:v>0.99142563724388988</c:v>
                </c:pt>
                <c:pt idx="13305">
                  <c:v>0.99142980948817516</c:v>
                </c:pt>
                <c:pt idx="13306">
                  <c:v>0.99143398141662709</c:v>
                </c:pt>
                <c:pt idx="13307">
                  <c:v>0.99143815027710758</c:v>
                </c:pt>
                <c:pt idx="13308">
                  <c:v>0.9914423169719343</c:v>
                </c:pt>
                <c:pt idx="13309">
                  <c:v>0.99144648109507016</c:v>
                </c:pt>
                <c:pt idx="13310">
                  <c:v>0.99145064454143839</c:v>
                </c:pt>
                <c:pt idx="13311">
                  <c:v>0.99145480528075358</c:v>
                </c:pt>
                <c:pt idx="13312">
                  <c:v>0.99145896529818955</c:v>
                </c:pt>
                <c:pt idx="13313">
                  <c:v>0.99146312513514778</c:v>
                </c:pt>
                <c:pt idx="13314">
                  <c:v>0.99146728497211301</c:v>
                </c:pt>
                <c:pt idx="13315">
                  <c:v>0.99147144404208676</c:v>
                </c:pt>
                <c:pt idx="13316">
                  <c:v>0.9914756005854759</c:v>
                </c:pt>
                <c:pt idx="13317">
                  <c:v>0.99147975591068249</c:v>
                </c:pt>
                <c:pt idx="13318">
                  <c:v>0.99148391123589441</c:v>
                </c:pt>
                <c:pt idx="13319">
                  <c:v>0.99148806643658161</c:v>
                </c:pt>
                <c:pt idx="13320">
                  <c:v>0.99149222045338425</c:v>
                </c:pt>
                <c:pt idx="13321">
                  <c:v>0.99149637230454524</c:v>
                </c:pt>
                <c:pt idx="13322">
                  <c:v>0.99150052402034805</c:v>
                </c:pt>
                <c:pt idx="13323">
                  <c:v>0.9915046694197065</c:v>
                </c:pt>
                <c:pt idx="13324">
                  <c:v>0.99150881459347784</c:v>
                </c:pt>
                <c:pt idx="13325">
                  <c:v>0.99151295638342218</c:v>
                </c:pt>
                <c:pt idx="13326">
                  <c:v>0.9915170981733723</c:v>
                </c:pt>
                <c:pt idx="13327">
                  <c:v>0.99152123957982363</c:v>
                </c:pt>
                <c:pt idx="13328">
                  <c:v>0.9915253791499905</c:v>
                </c:pt>
                <c:pt idx="13329">
                  <c:v>0.99152951394672229</c:v>
                </c:pt>
                <c:pt idx="13330">
                  <c:v>0.99153364825844059</c:v>
                </c:pt>
                <c:pt idx="13331">
                  <c:v>0.99153778188210751</c:v>
                </c:pt>
                <c:pt idx="13332">
                  <c:v>0.99154191460344165</c:v>
                </c:pt>
                <c:pt idx="13333">
                  <c:v>0.99154604285813019</c:v>
                </c:pt>
                <c:pt idx="13334">
                  <c:v>0.99155017111281418</c:v>
                </c:pt>
                <c:pt idx="13335">
                  <c:v>0.9915542993675075</c:v>
                </c:pt>
                <c:pt idx="13336">
                  <c:v>0.9915584269454335</c:v>
                </c:pt>
                <c:pt idx="13337">
                  <c:v>0.99156255452335462</c:v>
                </c:pt>
                <c:pt idx="13338">
                  <c:v>0.9915666811538123</c:v>
                </c:pt>
                <c:pt idx="13339">
                  <c:v>0.99157080719774637</c:v>
                </c:pt>
                <c:pt idx="13340">
                  <c:v>0.99157492877277942</c:v>
                </c:pt>
                <c:pt idx="13341">
                  <c:v>0.99157905029368065</c:v>
                </c:pt>
                <c:pt idx="13342">
                  <c:v>0.99158317178072986</c:v>
                </c:pt>
                <c:pt idx="13343">
                  <c:v>0.99158729177891203</c:v>
                </c:pt>
                <c:pt idx="13344">
                  <c:v>0.99159141078451163</c:v>
                </c:pt>
                <c:pt idx="13345">
                  <c:v>0.99159552651547811</c:v>
                </c:pt>
                <c:pt idx="13346">
                  <c:v>0.99159964123490152</c:v>
                </c:pt>
                <c:pt idx="13347">
                  <c:v>0.99160375433009773</c:v>
                </c:pt>
                <c:pt idx="13348">
                  <c:v>0.99160786724482375</c:v>
                </c:pt>
                <c:pt idx="13349">
                  <c:v>0.9916119800693145</c:v>
                </c:pt>
                <c:pt idx="13350">
                  <c:v>0.99161608833692905</c:v>
                </c:pt>
                <c:pt idx="13351">
                  <c:v>0.99162019344632668</c:v>
                </c:pt>
                <c:pt idx="13352">
                  <c:v>0.99162429774360283</c:v>
                </c:pt>
                <c:pt idx="13353">
                  <c:v>0.99162840143450426</c:v>
                </c:pt>
                <c:pt idx="13354">
                  <c:v>0.99163250425643246</c:v>
                </c:pt>
                <c:pt idx="13355">
                  <c:v>0.99163660670389064</c:v>
                </c:pt>
                <c:pt idx="13356">
                  <c:v>0.99164070788805603</c:v>
                </c:pt>
                <c:pt idx="13357">
                  <c:v>0.99164480708705061</c:v>
                </c:pt>
                <c:pt idx="13358">
                  <c:v>0.99164890583486986</c:v>
                </c:pt>
                <c:pt idx="13359">
                  <c:v>0.99165300286822267</c:v>
                </c:pt>
                <c:pt idx="13360">
                  <c:v>0.99165709954063519</c:v>
                </c:pt>
                <c:pt idx="13361">
                  <c:v>0.99166119621304771</c:v>
                </c:pt>
                <c:pt idx="13362">
                  <c:v>0.99166529189287445</c:v>
                </c:pt>
                <c:pt idx="13363">
                  <c:v>0.99166938409865057</c:v>
                </c:pt>
                <c:pt idx="13364">
                  <c:v>0.99167347577113751</c:v>
                </c:pt>
                <c:pt idx="13365">
                  <c:v>0.99167756735699897</c:v>
                </c:pt>
                <c:pt idx="13366">
                  <c:v>0.99168165816413589</c:v>
                </c:pt>
                <c:pt idx="13367">
                  <c:v>0.9916857482493836</c:v>
                </c:pt>
                <c:pt idx="13368">
                  <c:v>0.99168983759110441</c:v>
                </c:pt>
                <c:pt idx="13369">
                  <c:v>0.99169392524000366</c:v>
                </c:pt>
                <c:pt idx="13370">
                  <c:v>0.99169801085861964</c:v>
                </c:pt>
                <c:pt idx="13371">
                  <c:v>0.99170209548013777</c:v>
                </c:pt>
                <c:pt idx="13372">
                  <c:v>0.99170617960987484</c:v>
                </c:pt>
                <c:pt idx="13373">
                  <c:v>0.99171026373961157</c:v>
                </c:pt>
                <c:pt idx="13374">
                  <c:v>0.9917143460195299</c:v>
                </c:pt>
                <c:pt idx="13375">
                  <c:v>0.99171842464492743</c:v>
                </c:pt>
                <c:pt idx="13376">
                  <c:v>0.99172250327032452</c:v>
                </c:pt>
                <c:pt idx="13377">
                  <c:v>0.99172658189571683</c:v>
                </c:pt>
                <c:pt idx="13378">
                  <c:v>0.991730658301337</c:v>
                </c:pt>
                <c:pt idx="13379">
                  <c:v>0.99173473444526949</c:v>
                </c:pt>
                <c:pt idx="13380">
                  <c:v>0.99173880855891361</c:v>
                </c:pt>
                <c:pt idx="13381">
                  <c:v>0.9917428822624389</c:v>
                </c:pt>
                <c:pt idx="13382">
                  <c:v>0.9917469550225565</c:v>
                </c:pt>
                <c:pt idx="13383">
                  <c:v>0.99175102660962233</c:v>
                </c:pt>
                <c:pt idx="13384">
                  <c:v>0.99175509733042677</c:v>
                </c:pt>
                <c:pt idx="13385">
                  <c:v>0.99175916787978124</c:v>
                </c:pt>
                <c:pt idx="13386">
                  <c:v>0.99176323838763147</c:v>
                </c:pt>
                <c:pt idx="13387">
                  <c:v>0.99176730767369869</c:v>
                </c:pt>
                <c:pt idx="13388">
                  <c:v>0.99177137511175151</c:v>
                </c:pt>
                <c:pt idx="13389">
                  <c:v>0.99177544110423854</c:v>
                </c:pt>
                <c:pt idx="13390">
                  <c:v>0.99177950488596556</c:v>
                </c:pt>
                <c:pt idx="13391">
                  <c:v>0.99178356817140056</c:v>
                </c:pt>
                <c:pt idx="13392">
                  <c:v>0.99178763145683568</c:v>
                </c:pt>
                <c:pt idx="13393">
                  <c:v>0.99179169365178699</c:v>
                </c:pt>
                <c:pt idx="13394">
                  <c:v>0.99179575576415813</c:v>
                </c:pt>
                <c:pt idx="13395">
                  <c:v>0.99179981742536638</c:v>
                </c:pt>
                <c:pt idx="13396">
                  <c:v>0.99180387800374403</c:v>
                </c:pt>
                <c:pt idx="13397">
                  <c:v>0.99180793858212668</c:v>
                </c:pt>
                <c:pt idx="13398">
                  <c:v>0.99181199916050888</c:v>
                </c:pt>
                <c:pt idx="13399">
                  <c:v>0.99181605973889131</c:v>
                </c:pt>
                <c:pt idx="13400">
                  <c:v>0.99182012031727351</c:v>
                </c:pt>
                <c:pt idx="13401">
                  <c:v>0.99182418089565061</c:v>
                </c:pt>
                <c:pt idx="13402">
                  <c:v>0.9918282414740387</c:v>
                </c:pt>
                <c:pt idx="13403">
                  <c:v>0.99183230205242057</c:v>
                </c:pt>
                <c:pt idx="13404">
                  <c:v>0.99183636263080355</c:v>
                </c:pt>
                <c:pt idx="13405">
                  <c:v>0.99184042234338765</c:v>
                </c:pt>
                <c:pt idx="13406">
                  <c:v>0.9918444816133547</c:v>
                </c:pt>
                <c:pt idx="13407">
                  <c:v>0.99184854043666459</c:v>
                </c:pt>
                <c:pt idx="13408">
                  <c:v>0.99185259847041751</c:v>
                </c:pt>
                <c:pt idx="13409">
                  <c:v>0.9918566558905727</c:v>
                </c:pt>
                <c:pt idx="13410">
                  <c:v>0.99186071285955213</c:v>
                </c:pt>
                <c:pt idx="13411">
                  <c:v>0.99186476951270441</c:v>
                </c:pt>
                <c:pt idx="13412">
                  <c:v>0.99186882603051285</c:v>
                </c:pt>
                <c:pt idx="13413">
                  <c:v>0.99187288119479078</c:v>
                </c:pt>
                <c:pt idx="13414">
                  <c:v>0.99187693487019002</c:v>
                </c:pt>
                <c:pt idx="13415">
                  <c:v>0.99188098619947762</c:v>
                </c:pt>
                <c:pt idx="13416">
                  <c:v>0.99188503576918063</c:v>
                </c:pt>
                <c:pt idx="13417">
                  <c:v>0.99188908263319175</c:v>
                </c:pt>
                <c:pt idx="13418">
                  <c:v>0.99189312787160089</c:v>
                </c:pt>
                <c:pt idx="13419">
                  <c:v>0.99189717180161097</c:v>
                </c:pt>
                <c:pt idx="13420">
                  <c:v>0.99190121343063264</c:v>
                </c:pt>
                <c:pt idx="13421">
                  <c:v>0.99190525433776844</c:v>
                </c:pt>
                <c:pt idx="13422">
                  <c:v>0.99190929501931691</c:v>
                </c:pt>
                <c:pt idx="13423">
                  <c:v>0.99191333529480741</c:v>
                </c:pt>
                <c:pt idx="13424">
                  <c:v>0.99191737484841658</c:v>
                </c:pt>
                <c:pt idx="13425">
                  <c:v>0.99192141241686038</c:v>
                </c:pt>
                <c:pt idx="13426">
                  <c:v>0.99192544947772154</c:v>
                </c:pt>
                <c:pt idx="13427">
                  <c:v>0.99192948551216353</c:v>
                </c:pt>
                <c:pt idx="13428">
                  <c:v>0.99193351902002347</c:v>
                </c:pt>
                <c:pt idx="13429">
                  <c:v>0.99193754846730076</c:v>
                </c:pt>
                <c:pt idx="13430">
                  <c:v>0.99194157737318456</c:v>
                </c:pt>
                <c:pt idx="13431">
                  <c:v>0.99194560357199912</c:v>
                </c:pt>
                <c:pt idx="13432">
                  <c:v>0.99194962972569611</c:v>
                </c:pt>
                <c:pt idx="13433">
                  <c:v>0.9919536533528156</c:v>
                </c:pt>
                <c:pt idx="13434">
                  <c:v>0.99195767481429253</c:v>
                </c:pt>
                <c:pt idx="13435">
                  <c:v>0.99196169401989365</c:v>
                </c:pt>
                <c:pt idx="13436">
                  <c:v>0.99196571296381264</c:v>
                </c:pt>
                <c:pt idx="13437">
                  <c:v>0.9919697302293583</c:v>
                </c:pt>
                <c:pt idx="13438">
                  <c:v>0.99197374749490452</c:v>
                </c:pt>
                <c:pt idx="13439">
                  <c:v>0.99197776444011654</c:v>
                </c:pt>
                <c:pt idx="13440">
                  <c:v>0.99198177877302307</c:v>
                </c:pt>
                <c:pt idx="13441">
                  <c:v>0.9919857906244649</c:v>
                </c:pt>
                <c:pt idx="13442">
                  <c:v>0.99198980105741152</c:v>
                </c:pt>
                <c:pt idx="13443">
                  <c:v>0.9919938086226876</c:v>
                </c:pt>
                <c:pt idx="13444">
                  <c:v>0.99199781551120003</c:v>
                </c:pt>
                <c:pt idx="13445">
                  <c:v>0.9920018219485377</c:v>
                </c:pt>
                <c:pt idx="13446">
                  <c:v>0.99200582838587936</c:v>
                </c:pt>
                <c:pt idx="13447">
                  <c:v>0.99200983482321203</c:v>
                </c:pt>
                <c:pt idx="13448">
                  <c:v>0.99201384031308115</c:v>
                </c:pt>
                <c:pt idx="13449">
                  <c:v>0.99201784282293126</c:v>
                </c:pt>
                <c:pt idx="13450">
                  <c:v>0.99202184438758434</c:v>
                </c:pt>
                <c:pt idx="13451">
                  <c:v>0.99202584541081362</c:v>
                </c:pt>
                <c:pt idx="13452">
                  <c:v>0.99202984643405001</c:v>
                </c:pt>
                <c:pt idx="13453">
                  <c:v>0.9920338455984361</c:v>
                </c:pt>
                <c:pt idx="13454">
                  <c:v>0.99203784474477941</c:v>
                </c:pt>
                <c:pt idx="13455">
                  <c:v>0.99204183956435465</c:v>
                </c:pt>
                <c:pt idx="13456">
                  <c:v>0.99204583132044521</c:v>
                </c:pt>
                <c:pt idx="13457">
                  <c:v>0.99204982286899568</c:v>
                </c:pt>
                <c:pt idx="13458">
                  <c:v>0.99205381211654764</c:v>
                </c:pt>
                <c:pt idx="13459">
                  <c:v>0.99205779937893057</c:v>
                </c:pt>
                <c:pt idx="13460">
                  <c:v>0.99206178587431093</c:v>
                </c:pt>
                <c:pt idx="13461">
                  <c:v>0.99206577143306218</c:v>
                </c:pt>
                <c:pt idx="13462">
                  <c:v>0.99206975698097966</c:v>
                </c:pt>
                <c:pt idx="13463">
                  <c:v>0.99207374198748288</c:v>
                </c:pt>
                <c:pt idx="13464">
                  <c:v>0.992077726768406</c:v>
                </c:pt>
                <c:pt idx="13465">
                  <c:v>0.99208171109814991</c:v>
                </c:pt>
                <c:pt idx="13466">
                  <c:v>0.99208569511207112</c:v>
                </c:pt>
                <c:pt idx="13467">
                  <c:v>0.99208967673476278</c:v>
                </c:pt>
                <c:pt idx="13468">
                  <c:v>0.99209365610158307</c:v>
                </c:pt>
                <c:pt idx="13469">
                  <c:v>0.99209763339298562</c:v>
                </c:pt>
                <c:pt idx="13470">
                  <c:v>0.99210161018810605</c:v>
                </c:pt>
                <c:pt idx="13471">
                  <c:v>0.99210558391521919</c:v>
                </c:pt>
                <c:pt idx="13472">
                  <c:v>0.99210955425853065</c:v>
                </c:pt>
                <c:pt idx="13473">
                  <c:v>0.9921135229776008</c:v>
                </c:pt>
                <c:pt idx="13474">
                  <c:v>0.99211749169668251</c:v>
                </c:pt>
                <c:pt idx="13475">
                  <c:v>0.99212145981569522</c:v>
                </c:pt>
                <c:pt idx="13476">
                  <c:v>0.99212542636913426</c:v>
                </c:pt>
                <c:pt idx="13477">
                  <c:v>0.99212938976433096</c:v>
                </c:pt>
                <c:pt idx="13478">
                  <c:v>0.99213335288883719</c:v>
                </c:pt>
                <c:pt idx="13479">
                  <c:v>0.99213731150158468</c:v>
                </c:pt>
                <c:pt idx="13480">
                  <c:v>0.99214127011433262</c:v>
                </c:pt>
                <c:pt idx="13481">
                  <c:v>0.992145226692283</c:v>
                </c:pt>
                <c:pt idx="13482">
                  <c:v>0.99214918250773898</c:v>
                </c:pt>
                <c:pt idx="13483">
                  <c:v>0.99215313765320379</c:v>
                </c:pt>
                <c:pt idx="13484">
                  <c:v>0.99215709179931133</c:v>
                </c:pt>
                <c:pt idx="13485">
                  <c:v>0.99216104490771817</c:v>
                </c:pt>
                <c:pt idx="13486">
                  <c:v>0.9921649972040153</c:v>
                </c:pt>
                <c:pt idx="13487">
                  <c:v>0.99216894950030332</c:v>
                </c:pt>
                <c:pt idx="13488">
                  <c:v>0.99217290179659956</c:v>
                </c:pt>
                <c:pt idx="13489">
                  <c:v>0.99217685409289202</c:v>
                </c:pt>
                <c:pt idx="13490">
                  <c:v>0.99218080584777357</c:v>
                </c:pt>
                <c:pt idx="13491">
                  <c:v>0.99218475728683286</c:v>
                </c:pt>
                <c:pt idx="13492">
                  <c:v>0.99218870507137136</c:v>
                </c:pt>
                <c:pt idx="13493">
                  <c:v>0.99219265285590952</c:v>
                </c:pt>
                <c:pt idx="13494">
                  <c:v>0.99219659906132973</c:v>
                </c:pt>
                <c:pt idx="13495">
                  <c:v>0.99220054491439058</c:v>
                </c:pt>
                <c:pt idx="13496">
                  <c:v>0.99220449071375749</c:v>
                </c:pt>
                <c:pt idx="13497">
                  <c:v>0.99220843583635743</c:v>
                </c:pt>
                <c:pt idx="13498">
                  <c:v>0.99221238095895592</c:v>
                </c:pt>
                <c:pt idx="13499">
                  <c:v>0.99221632513409619</c:v>
                </c:pt>
                <c:pt idx="13500">
                  <c:v>0.99222026840688582</c:v>
                </c:pt>
                <c:pt idx="13501">
                  <c:v>0.99222421167967489</c:v>
                </c:pt>
                <c:pt idx="13502">
                  <c:v>0.99222815493440819</c:v>
                </c:pt>
                <c:pt idx="13503">
                  <c:v>0.99223209640249144</c:v>
                </c:pt>
                <c:pt idx="13504">
                  <c:v>0.99223603516352232</c:v>
                </c:pt>
                <c:pt idx="13505">
                  <c:v>0.99223997374408324</c:v>
                </c:pt>
                <c:pt idx="13506">
                  <c:v>0.9922439102492373</c:v>
                </c:pt>
                <c:pt idx="13507">
                  <c:v>0.99224784424585633</c:v>
                </c:pt>
                <c:pt idx="13508">
                  <c:v>0.9922517776379004</c:v>
                </c:pt>
                <c:pt idx="13509">
                  <c:v>0.9922557096764183</c:v>
                </c:pt>
                <c:pt idx="13510">
                  <c:v>0.99225964038577363</c:v>
                </c:pt>
                <c:pt idx="13511">
                  <c:v>0.99226357095796225</c:v>
                </c:pt>
                <c:pt idx="13512">
                  <c:v>0.99226749726656149</c:v>
                </c:pt>
                <c:pt idx="13513">
                  <c:v>0.99227142249233169</c:v>
                </c:pt>
                <c:pt idx="13514">
                  <c:v>0.99227534749251378</c:v>
                </c:pt>
                <c:pt idx="13515">
                  <c:v>0.99227927231222568</c:v>
                </c:pt>
                <c:pt idx="13516">
                  <c:v>0.99228319528211351</c:v>
                </c:pt>
                <c:pt idx="13517">
                  <c:v>0.99228711780083556</c:v>
                </c:pt>
                <c:pt idx="13518">
                  <c:v>0.99229104031955362</c:v>
                </c:pt>
                <c:pt idx="13519">
                  <c:v>0.9922949612591565</c:v>
                </c:pt>
                <c:pt idx="13520">
                  <c:v>0.99229888197317284</c:v>
                </c:pt>
                <c:pt idx="13521">
                  <c:v>0.99230280178483388</c:v>
                </c:pt>
                <c:pt idx="13522">
                  <c:v>0.99230672100997108</c:v>
                </c:pt>
                <c:pt idx="13523">
                  <c:v>0.99231063951323151</c:v>
                </c:pt>
                <c:pt idx="13524">
                  <c:v>0.99231455797137058</c:v>
                </c:pt>
                <c:pt idx="13525">
                  <c:v>0.99231847642951065</c:v>
                </c:pt>
                <c:pt idx="13526">
                  <c:v>0.99232239091729912</c:v>
                </c:pt>
                <c:pt idx="13527">
                  <c:v>0.99232630084822449</c:v>
                </c:pt>
                <c:pt idx="13528">
                  <c:v>0.99233020716975151</c:v>
                </c:pt>
                <c:pt idx="13529">
                  <c:v>0.99233411042328068</c:v>
                </c:pt>
                <c:pt idx="13530">
                  <c:v>0.99233801290981161</c:v>
                </c:pt>
                <c:pt idx="13531">
                  <c:v>0.99234191323070065</c:v>
                </c:pt>
                <c:pt idx="13532">
                  <c:v>0.99234581228830521</c:v>
                </c:pt>
                <c:pt idx="13533">
                  <c:v>0.99234971044355025</c:v>
                </c:pt>
                <c:pt idx="13534">
                  <c:v>0.99235360859879262</c:v>
                </c:pt>
                <c:pt idx="13535">
                  <c:v>0.99235750558098357</c:v>
                </c:pt>
                <c:pt idx="13536">
                  <c:v>0.99236139798193335</c:v>
                </c:pt>
                <c:pt idx="13537">
                  <c:v>0.99236529027190656</c:v>
                </c:pt>
                <c:pt idx="13538">
                  <c:v>0.99236918119931927</c:v>
                </c:pt>
                <c:pt idx="13539">
                  <c:v>0.99237307177482559</c:v>
                </c:pt>
                <c:pt idx="13540">
                  <c:v>0.99237696180890855</c:v>
                </c:pt>
                <c:pt idx="13541">
                  <c:v>0.99238084985782926</c:v>
                </c:pt>
                <c:pt idx="13542">
                  <c:v>0.99238473703057162</c:v>
                </c:pt>
                <c:pt idx="13543">
                  <c:v>0.99238862390643356</c:v>
                </c:pt>
                <c:pt idx="13544">
                  <c:v>0.99239251004011308</c:v>
                </c:pt>
                <c:pt idx="13545">
                  <c:v>0.99239639440969651</c:v>
                </c:pt>
                <c:pt idx="13546">
                  <c:v>0.99240027609704251</c:v>
                </c:pt>
                <c:pt idx="13547">
                  <c:v>0.9924041574685657</c:v>
                </c:pt>
                <c:pt idx="13548">
                  <c:v>0.99240803541115608</c:v>
                </c:pt>
                <c:pt idx="13549">
                  <c:v>0.99241191276721374</c:v>
                </c:pt>
                <c:pt idx="13550">
                  <c:v>0.99241578926604068</c:v>
                </c:pt>
                <c:pt idx="13551">
                  <c:v>0.99241966486252164</c:v>
                </c:pt>
                <c:pt idx="13552">
                  <c:v>0.9924235395566493</c:v>
                </c:pt>
                <c:pt idx="13553">
                  <c:v>0.99242741312284266</c:v>
                </c:pt>
                <c:pt idx="13554">
                  <c:v>0.99243128420756344</c:v>
                </c:pt>
                <c:pt idx="13555">
                  <c:v>0.99243515393876558</c:v>
                </c:pt>
                <c:pt idx="13556">
                  <c:v>0.99243902321878885</c:v>
                </c:pt>
                <c:pt idx="13557">
                  <c:v>0.99244289195739721</c:v>
                </c:pt>
                <c:pt idx="13558">
                  <c:v>0.99244676033507351</c:v>
                </c:pt>
                <c:pt idx="13559">
                  <c:v>0.99245062767504277</c:v>
                </c:pt>
                <c:pt idx="13560">
                  <c:v>0.99245449406754349</c:v>
                </c:pt>
                <c:pt idx="13561">
                  <c:v>0.99245835612876054</c:v>
                </c:pt>
                <c:pt idx="13562">
                  <c:v>0.99246221818997749</c:v>
                </c:pt>
                <c:pt idx="13563">
                  <c:v>0.99246608025119043</c:v>
                </c:pt>
                <c:pt idx="13564">
                  <c:v>0.99246994231241159</c:v>
                </c:pt>
                <c:pt idx="13565">
                  <c:v>0.99247380437362887</c:v>
                </c:pt>
                <c:pt idx="13566">
                  <c:v>0.99247766562272643</c:v>
                </c:pt>
                <c:pt idx="13567">
                  <c:v>0.99248152317219351</c:v>
                </c:pt>
                <c:pt idx="13568">
                  <c:v>0.99248537787924718</c:v>
                </c:pt>
                <c:pt idx="13569">
                  <c:v>0.99248923249607979</c:v>
                </c:pt>
                <c:pt idx="13570">
                  <c:v>0.99249308566913752</c:v>
                </c:pt>
                <c:pt idx="13571">
                  <c:v>0.99249693812031858</c:v>
                </c:pt>
                <c:pt idx="13572">
                  <c:v>0.99250079052638329</c:v>
                </c:pt>
                <c:pt idx="13573">
                  <c:v>0.99250464293244656</c:v>
                </c:pt>
                <c:pt idx="13574">
                  <c:v>0.99250849416545539</c:v>
                </c:pt>
                <c:pt idx="13575">
                  <c:v>0.99251234494727758</c:v>
                </c:pt>
                <c:pt idx="13576">
                  <c:v>0.99251619390636381</c:v>
                </c:pt>
                <c:pt idx="13577">
                  <c:v>0.9925200424323275</c:v>
                </c:pt>
                <c:pt idx="13578">
                  <c:v>0.99252389068351865</c:v>
                </c:pt>
                <c:pt idx="13579">
                  <c:v>0.99252773352466406</c:v>
                </c:pt>
                <c:pt idx="13580">
                  <c:v>0.99253157618533949</c:v>
                </c:pt>
                <c:pt idx="13581">
                  <c:v>0.99253541880089835</c:v>
                </c:pt>
                <c:pt idx="13582">
                  <c:v>0.99253926054568831</c:v>
                </c:pt>
                <c:pt idx="13583">
                  <c:v>0.99254309846902278</c:v>
                </c:pt>
                <c:pt idx="13584">
                  <c:v>0.99254693345971734</c:v>
                </c:pt>
                <c:pt idx="13585">
                  <c:v>0.99255076845041157</c:v>
                </c:pt>
                <c:pt idx="13586">
                  <c:v>0.99255460344110669</c:v>
                </c:pt>
                <c:pt idx="13587">
                  <c:v>0.99255843838668345</c:v>
                </c:pt>
                <c:pt idx="13588">
                  <c:v>0.99256227333225289</c:v>
                </c:pt>
                <c:pt idx="13589">
                  <c:v>0.99256610507448739</c:v>
                </c:pt>
                <c:pt idx="13590">
                  <c:v>0.99256993510225022</c:v>
                </c:pt>
                <c:pt idx="13591">
                  <c:v>0.99257376513001727</c:v>
                </c:pt>
                <c:pt idx="13592">
                  <c:v>0.99257759484647656</c:v>
                </c:pt>
                <c:pt idx="13593">
                  <c:v>0.99258142446818565</c:v>
                </c:pt>
                <c:pt idx="13594">
                  <c:v>0.99258525359360061</c:v>
                </c:pt>
                <c:pt idx="13595">
                  <c:v>0.99258908233551513</c:v>
                </c:pt>
                <c:pt idx="13596">
                  <c:v>0.99259290577611436</c:v>
                </c:pt>
                <c:pt idx="13597">
                  <c:v>0.99259672921671938</c:v>
                </c:pt>
                <c:pt idx="13598">
                  <c:v>0.99260055207080577</c:v>
                </c:pt>
                <c:pt idx="13599">
                  <c:v>0.99260437487976128</c:v>
                </c:pt>
                <c:pt idx="13600">
                  <c:v>0.99260819761653274</c:v>
                </c:pt>
                <c:pt idx="13601">
                  <c:v>0.99261201997431658</c:v>
                </c:pt>
                <c:pt idx="13602">
                  <c:v>0.99261584097857936</c:v>
                </c:pt>
                <c:pt idx="13603">
                  <c:v>0.992619661441422</c:v>
                </c:pt>
                <c:pt idx="13604">
                  <c:v>0.99262348109215359</c:v>
                </c:pt>
                <c:pt idx="13605">
                  <c:v>0.99262730017891632</c:v>
                </c:pt>
                <c:pt idx="13606">
                  <c:v>0.99263111892729738</c:v>
                </c:pt>
                <c:pt idx="13607">
                  <c:v>0.99263493587097651</c:v>
                </c:pt>
                <c:pt idx="13608">
                  <c:v>0.9926387528146563</c:v>
                </c:pt>
                <c:pt idx="13609">
                  <c:v>0.99264256975833165</c:v>
                </c:pt>
                <c:pt idx="13610">
                  <c:v>0.99264638670201155</c:v>
                </c:pt>
                <c:pt idx="13611">
                  <c:v>0.99265020238240465</c:v>
                </c:pt>
                <c:pt idx="13612">
                  <c:v>0.99265401790488639</c:v>
                </c:pt>
                <c:pt idx="13613">
                  <c:v>0.99265783036388489</c:v>
                </c:pt>
                <c:pt idx="13614">
                  <c:v>0.99266164234462761</c:v>
                </c:pt>
                <c:pt idx="13615">
                  <c:v>0.99266545233704795</c:v>
                </c:pt>
                <c:pt idx="13616">
                  <c:v>0.99266926129492328</c:v>
                </c:pt>
                <c:pt idx="13617">
                  <c:v>0.99267306921509524</c:v>
                </c:pt>
                <c:pt idx="13618">
                  <c:v>0.99267687262352189</c:v>
                </c:pt>
                <c:pt idx="13619">
                  <c:v>0.99268067377605451</c:v>
                </c:pt>
                <c:pt idx="13620">
                  <c:v>0.99268447447742081</c:v>
                </c:pt>
                <c:pt idx="13621">
                  <c:v>0.99268827156938755</c:v>
                </c:pt>
                <c:pt idx="13622">
                  <c:v>0.99269206729699233</c:v>
                </c:pt>
                <c:pt idx="13623">
                  <c:v>0.99269586168190305</c:v>
                </c:pt>
                <c:pt idx="13624">
                  <c:v>0.99269965159115892</c:v>
                </c:pt>
                <c:pt idx="13625">
                  <c:v>0.99270344146431089</c:v>
                </c:pt>
                <c:pt idx="13626">
                  <c:v>0.99270723133746752</c:v>
                </c:pt>
                <c:pt idx="13627">
                  <c:v>0.99271102121062449</c:v>
                </c:pt>
                <c:pt idx="13628">
                  <c:v>0.99271480630132281</c:v>
                </c:pt>
                <c:pt idx="13629">
                  <c:v>0.99271858963243265</c:v>
                </c:pt>
                <c:pt idx="13630">
                  <c:v>0.99272237273795738</c:v>
                </c:pt>
                <c:pt idx="13631">
                  <c:v>0.99272615584348944</c:v>
                </c:pt>
                <c:pt idx="13632">
                  <c:v>0.9927299381820176</c:v>
                </c:pt>
                <c:pt idx="13633">
                  <c:v>0.99273371865267968</c:v>
                </c:pt>
                <c:pt idx="13634">
                  <c:v>0.9927374989158011</c:v>
                </c:pt>
                <c:pt idx="13635">
                  <c:v>0.99274127750958441</c:v>
                </c:pt>
                <c:pt idx="13636">
                  <c:v>0.99274505474982389</c:v>
                </c:pt>
                <c:pt idx="13637">
                  <c:v>0.99274883113283363</c:v>
                </c:pt>
                <c:pt idx="13638">
                  <c:v>0.99275260656838316</c:v>
                </c:pt>
                <c:pt idx="13639">
                  <c:v>0.99275638185502846</c:v>
                </c:pt>
                <c:pt idx="13640">
                  <c:v>0.99276015701987563</c:v>
                </c:pt>
                <c:pt idx="13641">
                  <c:v>0.99276393159818765</c:v>
                </c:pt>
                <c:pt idx="13642">
                  <c:v>0.99276770498088351</c:v>
                </c:pt>
                <c:pt idx="13643">
                  <c:v>0.99277147807031674</c:v>
                </c:pt>
                <c:pt idx="13644">
                  <c:v>0.99277524840758469</c:v>
                </c:pt>
                <c:pt idx="13645">
                  <c:v>0.99277901833879356</c:v>
                </c:pt>
                <c:pt idx="13646">
                  <c:v>0.9927827870707614</c:v>
                </c:pt>
                <c:pt idx="13647">
                  <c:v>0.99278655438515451</c:v>
                </c:pt>
                <c:pt idx="13648">
                  <c:v>0.99279032169954262</c:v>
                </c:pt>
                <c:pt idx="13649">
                  <c:v>0.99279408720922935</c:v>
                </c:pt>
                <c:pt idx="13650">
                  <c:v>0.99279785271891663</c:v>
                </c:pt>
                <c:pt idx="13651">
                  <c:v>0.99280161822860702</c:v>
                </c:pt>
                <c:pt idx="13652">
                  <c:v>0.9928053837382893</c:v>
                </c:pt>
                <c:pt idx="13653">
                  <c:v>0.99280914920285757</c:v>
                </c:pt>
                <c:pt idx="13654">
                  <c:v>0.99281291381019432</c:v>
                </c:pt>
                <c:pt idx="13655">
                  <c:v>0.99281667796635065</c:v>
                </c:pt>
                <c:pt idx="13656">
                  <c:v>0.99282044076898923</c:v>
                </c:pt>
                <c:pt idx="13657">
                  <c:v>0.9928242035716236</c:v>
                </c:pt>
                <c:pt idx="13658">
                  <c:v>0.99282796479514357</c:v>
                </c:pt>
                <c:pt idx="13659">
                  <c:v>0.99283172547724963</c:v>
                </c:pt>
                <c:pt idx="13660">
                  <c:v>0.99283548545553102</c:v>
                </c:pt>
                <c:pt idx="13661">
                  <c:v>0.99283924374641153</c:v>
                </c:pt>
                <c:pt idx="13662">
                  <c:v>0.99284300113494151</c:v>
                </c:pt>
                <c:pt idx="13663">
                  <c:v>0.99284675491406837</c:v>
                </c:pt>
                <c:pt idx="13664">
                  <c:v>0.99285050869319946</c:v>
                </c:pt>
                <c:pt idx="13665">
                  <c:v>0.99285426211138184</c:v>
                </c:pt>
                <c:pt idx="13666">
                  <c:v>0.99285801434523313</c:v>
                </c:pt>
                <c:pt idx="13667">
                  <c:v>0.9928617655977775</c:v>
                </c:pt>
                <c:pt idx="13668">
                  <c:v>0.99286551486515107</c:v>
                </c:pt>
                <c:pt idx="13669">
                  <c:v>0.99286926277899801</c:v>
                </c:pt>
                <c:pt idx="13670">
                  <c:v>0.99287300994840566</c:v>
                </c:pt>
                <c:pt idx="13671">
                  <c:v>0.99287675695990152</c:v>
                </c:pt>
                <c:pt idx="13672">
                  <c:v>0.99288050076805257</c:v>
                </c:pt>
                <c:pt idx="13673">
                  <c:v>0.99288424326779545</c:v>
                </c:pt>
                <c:pt idx="13674">
                  <c:v>0.9928879846395996</c:v>
                </c:pt>
                <c:pt idx="13675">
                  <c:v>0.99289172542488036</c:v>
                </c:pt>
                <c:pt idx="13676">
                  <c:v>0.99289546341286461</c:v>
                </c:pt>
                <c:pt idx="13677">
                  <c:v>0.99289920024584788</c:v>
                </c:pt>
                <c:pt idx="13678">
                  <c:v>0.99290293597794765</c:v>
                </c:pt>
                <c:pt idx="13679">
                  <c:v>0.99290667171006353</c:v>
                </c:pt>
                <c:pt idx="13680">
                  <c:v>0.99291040744217973</c:v>
                </c:pt>
                <c:pt idx="13681">
                  <c:v>0.99291414283590518</c:v>
                </c:pt>
                <c:pt idx="13682">
                  <c:v>0.99291787211621396</c:v>
                </c:pt>
                <c:pt idx="13683">
                  <c:v>0.9929216010806956</c:v>
                </c:pt>
                <c:pt idx="13684">
                  <c:v>0.99292533004518113</c:v>
                </c:pt>
                <c:pt idx="13685">
                  <c:v>0.992929057340313</c:v>
                </c:pt>
                <c:pt idx="13686">
                  <c:v>0.99293278404890772</c:v>
                </c:pt>
                <c:pt idx="13687">
                  <c:v>0.99293651071239553</c:v>
                </c:pt>
                <c:pt idx="13688">
                  <c:v>0.99294023687960042</c:v>
                </c:pt>
                <c:pt idx="13689">
                  <c:v>0.99294396214443692</c:v>
                </c:pt>
                <c:pt idx="13690">
                  <c:v>0.99294768569481362</c:v>
                </c:pt>
                <c:pt idx="13691">
                  <c:v>0.992951408794015</c:v>
                </c:pt>
                <c:pt idx="13692">
                  <c:v>0.99295513099086552</c:v>
                </c:pt>
                <c:pt idx="13693">
                  <c:v>0.99295885318771615</c:v>
                </c:pt>
                <c:pt idx="13694">
                  <c:v>0.99296257538456656</c:v>
                </c:pt>
                <c:pt idx="13695">
                  <c:v>0.99296629550601057</c:v>
                </c:pt>
                <c:pt idx="13696">
                  <c:v>0.99297001386787065</c:v>
                </c:pt>
                <c:pt idx="13697">
                  <c:v>0.99297373155296298</c:v>
                </c:pt>
                <c:pt idx="13698">
                  <c:v>0.99297744838083091</c:v>
                </c:pt>
                <c:pt idx="13699">
                  <c:v>0.99298116381004642</c:v>
                </c:pt>
                <c:pt idx="13700">
                  <c:v>0.99298487698339766</c:v>
                </c:pt>
                <c:pt idx="13701">
                  <c:v>0.99298858875809326</c:v>
                </c:pt>
                <c:pt idx="13702">
                  <c:v>0.99299229994625915</c:v>
                </c:pt>
                <c:pt idx="13703">
                  <c:v>0.9929960104125557</c:v>
                </c:pt>
                <c:pt idx="13704">
                  <c:v>0.99299972083959465</c:v>
                </c:pt>
                <c:pt idx="13705">
                  <c:v>0.99300343062912555</c:v>
                </c:pt>
                <c:pt idx="13706">
                  <c:v>0.99300713929071116</c:v>
                </c:pt>
                <c:pt idx="13707">
                  <c:v>0.99301084795229666</c:v>
                </c:pt>
                <c:pt idx="13708">
                  <c:v>0.99301455655974868</c:v>
                </c:pt>
                <c:pt idx="13709">
                  <c:v>0.99301826504086377</c:v>
                </c:pt>
                <c:pt idx="13710">
                  <c:v>0.99302197261963665</c:v>
                </c:pt>
                <c:pt idx="13711">
                  <c:v>0.99302567820962362</c:v>
                </c:pt>
                <c:pt idx="13712">
                  <c:v>0.99302938375810268</c:v>
                </c:pt>
                <c:pt idx="13713">
                  <c:v>0.99303308869703988</c:v>
                </c:pt>
                <c:pt idx="13714">
                  <c:v>0.99303679302734416</c:v>
                </c:pt>
                <c:pt idx="13715">
                  <c:v>0.99304049717718945</c:v>
                </c:pt>
                <c:pt idx="13716">
                  <c:v>0.99304420132702076</c:v>
                </c:pt>
                <c:pt idx="13717">
                  <c:v>0.99304790403309562</c:v>
                </c:pt>
                <c:pt idx="13718">
                  <c:v>0.99305160592705</c:v>
                </c:pt>
                <c:pt idx="13719">
                  <c:v>0.9930553058696785</c:v>
                </c:pt>
                <c:pt idx="13720">
                  <c:v>0.99305900550776049</c:v>
                </c:pt>
                <c:pt idx="13721">
                  <c:v>0.99306269949487103</c:v>
                </c:pt>
                <c:pt idx="13722">
                  <c:v>0.99306639191414126</c:v>
                </c:pt>
                <c:pt idx="13723">
                  <c:v>0.99307008283777609</c:v>
                </c:pt>
                <c:pt idx="13724">
                  <c:v>0.99307377227929461</c:v>
                </c:pt>
                <c:pt idx="13725">
                  <c:v>0.99307746172081257</c:v>
                </c:pt>
                <c:pt idx="13726">
                  <c:v>0.99308114997348396</c:v>
                </c:pt>
                <c:pt idx="13727">
                  <c:v>0.99308483670118264</c:v>
                </c:pt>
                <c:pt idx="13728">
                  <c:v>0.9930885233765443</c:v>
                </c:pt>
                <c:pt idx="13729">
                  <c:v>0.99309220981368551</c:v>
                </c:pt>
                <c:pt idx="13730">
                  <c:v>0.99309589496903794</c:v>
                </c:pt>
                <c:pt idx="13731">
                  <c:v>0.99309957761540812</c:v>
                </c:pt>
                <c:pt idx="13732">
                  <c:v>0.99310325920647069</c:v>
                </c:pt>
                <c:pt idx="13733">
                  <c:v>0.99310693980494491</c:v>
                </c:pt>
                <c:pt idx="13734">
                  <c:v>0.99311061480885787</c:v>
                </c:pt>
                <c:pt idx="13735">
                  <c:v>0.99311428895553056</c:v>
                </c:pt>
                <c:pt idx="13736">
                  <c:v>0.99311796274125508</c:v>
                </c:pt>
                <c:pt idx="13737">
                  <c:v>0.99312163585023328</c:v>
                </c:pt>
                <c:pt idx="13738">
                  <c:v>0.99312530841779267</c:v>
                </c:pt>
                <c:pt idx="13739">
                  <c:v>0.99312897918064957</c:v>
                </c:pt>
                <c:pt idx="13740">
                  <c:v>0.99313264994350758</c:v>
                </c:pt>
                <c:pt idx="13741">
                  <c:v>0.99313632002959951</c:v>
                </c:pt>
                <c:pt idx="13742">
                  <c:v>0.99313998898775213</c:v>
                </c:pt>
                <c:pt idx="13743">
                  <c:v>0.99314365785568004</c:v>
                </c:pt>
                <c:pt idx="13744">
                  <c:v>0.99314732608563927</c:v>
                </c:pt>
                <c:pt idx="13745">
                  <c:v>0.99315099419197639</c:v>
                </c:pt>
                <c:pt idx="13746">
                  <c:v>0.99315466224778182</c:v>
                </c:pt>
                <c:pt idx="13747">
                  <c:v>0.99315833029005207</c:v>
                </c:pt>
                <c:pt idx="13748">
                  <c:v>0.99316199649603853</c:v>
                </c:pt>
                <c:pt idx="13749">
                  <c:v>0.9931656612131462</c:v>
                </c:pt>
                <c:pt idx="13750">
                  <c:v>0.99316932475719422</c:v>
                </c:pt>
                <c:pt idx="13751">
                  <c:v>0.99317298815687349</c:v>
                </c:pt>
                <c:pt idx="13752">
                  <c:v>0.99317665107965658</c:v>
                </c:pt>
                <c:pt idx="13753">
                  <c:v>0.99318031392167949</c:v>
                </c:pt>
                <c:pt idx="13754">
                  <c:v>0.99318397638290956</c:v>
                </c:pt>
                <c:pt idx="13755">
                  <c:v>0.99318763767108564</c:v>
                </c:pt>
                <c:pt idx="13756">
                  <c:v>0.99319129864344213</c:v>
                </c:pt>
                <c:pt idx="13757">
                  <c:v>0.99319495750880515</c:v>
                </c:pt>
                <c:pt idx="13758">
                  <c:v>0.99319861464616543</c:v>
                </c:pt>
                <c:pt idx="13759">
                  <c:v>0.99320227110675507</c:v>
                </c:pt>
                <c:pt idx="13760">
                  <c:v>0.99320592562730359</c:v>
                </c:pt>
                <c:pt idx="13761">
                  <c:v>0.99320957970118451</c:v>
                </c:pt>
                <c:pt idx="13762">
                  <c:v>0.99321323318402555</c:v>
                </c:pt>
                <c:pt idx="13763">
                  <c:v>0.99321688526821716</c:v>
                </c:pt>
                <c:pt idx="13764">
                  <c:v>0.99322053733437365</c:v>
                </c:pt>
                <c:pt idx="13765">
                  <c:v>0.99322418939600698</c:v>
                </c:pt>
                <c:pt idx="13766">
                  <c:v>0.99322784021691657</c:v>
                </c:pt>
                <c:pt idx="13767">
                  <c:v>0.99323149040617864</c:v>
                </c:pt>
                <c:pt idx="13768">
                  <c:v>0.99323513590321089</c:v>
                </c:pt>
                <c:pt idx="13769">
                  <c:v>0.99323878140024446</c:v>
                </c:pt>
                <c:pt idx="13770">
                  <c:v>0.99324242563399689</c:v>
                </c:pt>
                <c:pt idx="13771">
                  <c:v>0.9932460696060571</c:v>
                </c:pt>
                <c:pt idx="13772">
                  <c:v>0.99324971329840184</c:v>
                </c:pt>
                <c:pt idx="13773">
                  <c:v>0.99325335464461928</c:v>
                </c:pt>
                <c:pt idx="13774">
                  <c:v>0.993256995502664</c:v>
                </c:pt>
                <c:pt idx="13775">
                  <c:v>0.9932606350441926</c:v>
                </c:pt>
                <c:pt idx="13776">
                  <c:v>0.99326427404430351</c:v>
                </c:pt>
                <c:pt idx="13777">
                  <c:v>0.99326791142018367</c:v>
                </c:pt>
                <c:pt idx="13778">
                  <c:v>0.99327154789371286</c:v>
                </c:pt>
                <c:pt idx="13779">
                  <c:v>0.99327518369047962</c:v>
                </c:pt>
                <c:pt idx="13780">
                  <c:v>0.9932788179081351</c:v>
                </c:pt>
                <c:pt idx="13781">
                  <c:v>0.9932824521257837</c:v>
                </c:pt>
                <c:pt idx="13782">
                  <c:v>0.99328608354614856</c:v>
                </c:pt>
                <c:pt idx="13783">
                  <c:v>0.99328971460557813</c:v>
                </c:pt>
                <c:pt idx="13784">
                  <c:v>0.99329334386029255</c:v>
                </c:pt>
                <c:pt idx="13785">
                  <c:v>0.99329697266384465</c:v>
                </c:pt>
                <c:pt idx="13786">
                  <c:v>0.99330059975291707</c:v>
                </c:pt>
                <c:pt idx="13787">
                  <c:v>0.99330422666153673</c:v>
                </c:pt>
                <c:pt idx="13788">
                  <c:v>0.99330785334456062</c:v>
                </c:pt>
                <c:pt idx="13789">
                  <c:v>0.9933114789898807</c:v>
                </c:pt>
                <c:pt idx="13790">
                  <c:v>0.99331510165743886</c:v>
                </c:pt>
                <c:pt idx="13791">
                  <c:v>0.99331872382871256</c:v>
                </c:pt>
                <c:pt idx="13792">
                  <c:v>0.99332234451110357</c:v>
                </c:pt>
                <c:pt idx="13793">
                  <c:v>0.99332596519349481</c:v>
                </c:pt>
                <c:pt idx="13794">
                  <c:v>0.99332958587588549</c:v>
                </c:pt>
                <c:pt idx="13795">
                  <c:v>0.99333320655827684</c:v>
                </c:pt>
                <c:pt idx="13796">
                  <c:v>0.99333682656390476</c:v>
                </c:pt>
                <c:pt idx="13797">
                  <c:v>0.99334044544159461</c:v>
                </c:pt>
                <c:pt idx="13798">
                  <c:v>0.9933440638681087</c:v>
                </c:pt>
                <c:pt idx="13799">
                  <c:v>0.99334768152762021</c:v>
                </c:pt>
                <c:pt idx="13800">
                  <c:v>0.99335129907254149</c:v>
                </c:pt>
                <c:pt idx="13801">
                  <c:v>0.99335491628088679</c:v>
                </c:pt>
                <c:pt idx="13802">
                  <c:v>0.99335853290269516</c:v>
                </c:pt>
                <c:pt idx="13803">
                  <c:v>0.99336214665863742</c:v>
                </c:pt>
                <c:pt idx="13804">
                  <c:v>0.99336576010778521</c:v>
                </c:pt>
                <c:pt idx="13805">
                  <c:v>0.9933693731201988</c:v>
                </c:pt>
                <c:pt idx="13806">
                  <c:v>0.99337298577165678</c:v>
                </c:pt>
                <c:pt idx="13807">
                  <c:v>0.99337659679890356</c:v>
                </c:pt>
                <c:pt idx="13808">
                  <c:v>0.99338020620191259</c:v>
                </c:pt>
                <c:pt idx="13809">
                  <c:v>0.9933838156049194</c:v>
                </c:pt>
                <c:pt idx="13810">
                  <c:v>0.99338742500791788</c:v>
                </c:pt>
                <c:pt idx="13811">
                  <c:v>0.99339103441093268</c:v>
                </c:pt>
                <c:pt idx="13812">
                  <c:v>0.99339464381393916</c:v>
                </c:pt>
                <c:pt idx="13813">
                  <c:v>0.99339825321694586</c:v>
                </c:pt>
                <c:pt idx="13814">
                  <c:v>0.99340186261995245</c:v>
                </c:pt>
                <c:pt idx="13815">
                  <c:v>0.99340547202295859</c:v>
                </c:pt>
                <c:pt idx="13816">
                  <c:v>0.99340908142596096</c:v>
                </c:pt>
                <c:pt idx="13817">
                  <c:v>0.9934126908289671</c:v>
                </c:pt>
                <c:pt idx="13818">
                  <c:v>0.99341630023197325</c:v>
                </c:pt>
                <c:pt idx="13819">
                  <c:v>0.9934199096349855</c:v>
                </c:pt>
                <c:pt idx="13820">
                  <c:v>0.99342351823129049</c:v>
                </c:pt>
                <c:pt idx="13821">
                  <c:v>0.99342712402489419</c:v>
                </c:pt>
                <c:pt idx="13822">
                  <c:v>0.99343072941243427</c:v>
                </c:pt>
                <c:pt idx="13823">
                  <c:v>0.99343433385251656</c:v>
                </c:pt>
                <c:pt idx="13824">
                  <c:v>0.99343793829259497</c:v>
                </c:pt>
                <c:pt idx="13825">
                  <c:v>0.99344153867209462</c:v>
                </c:pt>
                <c:pt idx="13826">
                  <c:v>0.99344513796877265</c:v>
                </c:pt>
                <c:pt idx="13827">
                  <c:v>0.9934487360923947</c:v>
                </c:pt>
                <c:pt idx="13828">
                  <c:v>0.99345233353924989</c:v>
                </c:pt>
                <c:pt idx="13829">
                  <c:v>0.99345592897838242</c:v>
                </c:pt>
                <c:pt idx="13830">
                  <c:v>0.99345952272560256</c:v>
                </c:pt>
                <c:pt idx="13831">
                  <c:v>0.99346311633747186</c:v>
                </c:pt>
                <c:pt idx="13832">
                  <c:v>0.99346670769346346</c:v>
                </c:pt>
                <c:pt idx="13833">
                  <c:v>0.99347029895921957</c:v>
                </c:pt>
                <c:pt idx="13834">
                  <c:v>0.99347388826235805</c:v>
                </c:pt>
                <c:pt idx="13835">
                  <c:v>0.99347747357260519</c:v>
                </c:pt>
                <c:pt idx="13836">
                  <c:v>0.99348105852190649</c:v>
                </c:pt>
                <c:pt idx="13837">
                  <c:v>0.99348464234326928</c:v>
                </c:pt>
                <c:pt idx="13838">
                  <c:v>0.99348822602927944</c:v>
                </c:pt>
                <c:pt idx="13839">
                  <c:v>0.99349180836176354</c:v>
                </c:pt>
                <c:pt idx="13840">
                  <c:v>0.99349538794207759</c:v>
                </c:pt>
                <c:pt idx="13841">
                  <c:v>0.99349896452207587</c:v>
                </c:pt>
                <c:pt idx="13842">
                  <c:v>0.99350253882363249</c:v>
                </c:pt>
                <c:pt idx="13843">
                  <c:v>0.99350611213261042</c:v>
                </c:pt>
                <c:pt idx="13844">
                  <c:v>0.99350968453924049</c:v>
                </c:pt>
                <c:pt idx="13845">
                  <c:v>0.99351325694586556</c:v>
                </c:pt>
                <c:pt idx="13846">
                  <c:v>0.99351682791323703</c:v>
                </c:pt>
                <c:pt idx="13847">
                  <c:v>0.99352039792863756</c:v>
                </c:pt>
                <c:pt idx="13848">
                  <c:v>0.99352396622956851</c:v>
                </c:pt>
                <c:pt idx="13849">
                  <c:v>0.99352753430491059</c:v>
                </c:pt>
                <c:pt idx="13850">
                  <c:v>0.99353109854526256</c:v>
                </c:pt>
                <c:pt idx="13851">
                  <c:v>0.99353465917620687</c:v>
                </c:pt>
                <c:pt idx="13852">
                  <c:v>0.99353821951389565</c:v>
                </c:pt>
                <c:pt idx="13853">
                  <c:v>0.9935417795132</c:v>
                </c:pt>
                <c:pt idx="13854">
                  <c:v>0.99354533856503324</c:v>
                </c:pt>
                <c:pt idx="13855">
                  <c:v>0.99354889742286268</c:v>
                </c:pt>
                <c:pt idx="13856">
                  <c:v>0.99355245448952567</c:v>
                </c:pt>
                <c:pt idx="13857">
                  <c:v>0.99355600975148217</c:v>
                </c:pt>
                <c:pt idx="13858">
                  <c:v>0.99355956433668546</c:v>
                </c:pt>
                <c:pt idx="13859">
                  <c:v>0.99356311747812276</c:v>
                </c:pt>
                <c:pt idx="13860">
                  <c:v>0.99356667057444248</c:v>
                </c:pt>
                <c:pt idx="13861">
                  <c:v>0.9935702235805276</c:v>
                </c:pt>
                <c:pt idx="13862">
                  <c:v>0.99357377523308554</c:v>
                </c:pt>
                <c:pt idx="13863">
                  <c:v>0.99357732444929658</c:v>
                </c:pt>
                <c:pt idx="13864">
                  <c:v>0.99358087204127732</c:v>
                </c:pt>
                <c:pt idx="13865">
                  <c:v>0.99358441827973132</c:v>
                </c:pt>
                <c:pt idx="13866">
                  <c:v>0.99358796095389956</c:v>
                </c:pt>
                <c:pt idx="13867">
                  <c:v>0.99359150270541452</c:v>
                </c:pt>
                <c:pt idx="13868">
                  <c:v>0.99359504443211488</c:v>
                </c:pt>
                <c:pt idx="13869">
                  <c:v>0.99359858223359065</c:v>
                </c:pt>
                <c:pt idx="13870">
                  <c:v>0.99360211760774042</c:v>
                </c:pt>
                <c:pt idx="13871">
                  <c:v>0.99360565274728063</c:v>
                </c:pt>
                <c:pt idx="13872">
                  <c:v>0.99360918490906247</c:v>
                </c:pt>
                <c:pt idx="13873">
                  <c:v>0.99361271508567306</c:v>
                </c:pt>
                <c:pt idx="13874">
                  <c:v>0.99361624327711207</c:v>
                </c:pt>
                <c:pt idx="13875">
                  <c:v>0.99361976758844273</c:v>
                </c:pt>
                <c:pt idx="13876">
                  <c:v>0.9936232917193033</c:v>
                </c:pt>
                <c:pt idx="13877">
                  <c:v>0.99362681585016399</c:v>
                </c:pt>
                <c:pt idx="13878">
                  <c:v>0.99363033998102457</c:v>
                </c:pt>
                <c:pt idx="13879">
                  <c:v>0.99363386366070972</c:v>
                </c:pt>
                <c:pt idx="13880">
                  <c:v>0.99363738368587462</c:v>
                </c:pt>
                <c:pt idx="13881">
                  <c:v>0.9936409030748875</c:v>
                </c:pt>
                <c:pt idx="13882">
                  <c:v>0.99364442224281768</c:v>
                </c:pt>
                <c:pt idx="13883">
                  <c:v>0.99364794141074453</c:v>
                </c:pt>
                <c:pt idx="13884">
                  <c:v>0.9936514587649512</c:v>
                </c:pt>
                <c:pt idx="13885">
                  <c:v>0.99365497567700578</c:v>
                </c:pt>
                <c:pt idx="13886">
                  <c:v>0.99365849258906525</c:v>
                </c:pt>
                <c:pt idx="13887">
                  <c:v>0.99366200756106049</c:v>
                </c:pt>
                <c:pt idx="13888">
                  <c:v>0.99366552219378168</c:v>
                </c:pt>
                <c:pt idx="13889">
                  <c:v>0.99366903459408384</c:v>
                </c:pt>
                <c:pt idx="13890">
                  <c:v>0.99367254609202826</c:v>
                </c:pt>
                <c:pt idx="13891">
                  <c:v>0.99367605533410164</c:v>
                </c:pt>
                <c:pt idx="13892">
                  <c:v>0.9936795623654191</c:v>
                </c:pt>
                <c:pt idx="13893">
                  <c:v>0.99368306917114146</c:v>
                </c:pt>
                <c:pt idx="13894">
                  <c:v>0.99368657543545658</c:v>
                </c:pt>
                <c:pt idx="13895">
                  <c:v>0.99369007619543814</c:v>
                </c:pt>
                <c:pt idx="13896">
                  <c:v>0.99369357691029192</c:v>
                </c:pt>
                <c:pt idx="13897">
                  <c:v>0.99369707680401165</c:v>
                </c:pt>
                <c:pt idx="13898">
                  <c:v>0.99370057612022611</c:v>
                </c:pt>
                <c:pt idx="13899">
                  <c:v>0.99370407372197467</c:v>
                </c:pt>
                <c:pt idx="13900">
                  <c:v>0.99370757127860554</c:v>
                </c:pt>
                <c:pt idx="13901">
                  <c:v>0.99371106835338163</c:v>
                </c:pt>
                <c:pt idx="13902">
                  <c:v>0.99371456496253907</c:v>
                </c:pt>
                <c:pt idx="13903">
                  <c:v>0.99371805859394913</c:v>
                </c:pt>
                <c:pt idx="13904">
                  <c:v>0.99372155165687825</c:v>
                </c:pt>
                <c:pt idx="13905">
                  <c:v>0.99372504262634465</c:v>
                </c:pt>
                <c:pt idx="13906">
                  <c:v>0.99372853327999533</c:v>
                </c:pt>
                <c:pt idx="13907">
                  <c:v>0.99373202303128849</c:v>
                </c:pt>
                <c:pt idx="13908">
                  <c:v>0.99373551202461163</c:v>
                </c:pt>
                <c:pt idx="13909">
                  <c:v>0.99373899757997675</c:v>
                </c:pt>
                <c:pt idx="13910">
                  <c:v>0.99374248232593421</c:v>
                </c:pt>
                <c:pt idx="13911">
                  <c:v>0.99374596648265645</c:v>
                </c:pt>
                <c:pt idx="13912">
                  <c:v>0.99374945045891372</c:v>
                </c:pt>
                <c:pt idx="13913">
                  <c:v>0.99375293425469069</c:v>
                </c:pt>
                <c:pt idx="13914">
                  <c:v>0.99375641660671465</c:v>
                </c:pt>
                <c:pt idx="13915">
                  <c:v>0.99375989629680306</c:v>
                </c:pt>
                <c:pt idx="13916">
                  <c:v>0.99376337485894017</c:v>
                </c:pt>
                <c:pt idx="13917">
                  <c:v>0.99376685071404047</c:v>
                </c:pt>
                <c:pt idx="13918">
                  <c:v>0.99377032656913966</c:v>
                </c:pt>
                <c:pt idx="13919">
                  <c:v>0.99377380061953413</c:v>
                </c:pt>
                <c:pt idx="13920">
                  <c:v>0.99377727329203402</c:v>
                </c:pt>
                <c:pt idx="13921">
                  <c:v>0.99378074034920949</c:v>
                </c:pt>
                <c:pt idx="13922">
                  <c:v>0.99378420718079763</c:v>
                </c:pt>
                <c:pt idx="13923">
                  <c:v>0.99378767220768371</c:v>
                </c:pt>
                <c:pt idx="13924">
                  <c:v>0.99379113615174963</c:v>
                </c:pt>
                <c:pt idx="13925">
                  <c:v>0.99379459993789998</c:v>
                </c:pt>
                <c:pt idx="13926">
                  <c:v>0.99379806361126344</c:v>
                </c:pt>
                <c:pt idx="13927">
                  <c:v>0.99380152624466467</c:v>
                </c:pt>
                <c:pt idx="13928">
                  <c:v>0.9938049882937936</c:v>
                </c:pt>
                <c:pt idx="13929">
                  <c:v>0.99380844736516483</c:v>
                </c:pt>
                <c:pt idx="13930">
                  <c:v>0.99381190517324458</c:v>
                </c:pt>
                <c:pt idx="13931">
                  <c:v>0.99381536117661906</c:v>
                </c:pt>
                <c:pt idx="13932">
                  <c:v>0.99381881718000364</c:v>
                </c:pt>
                <c:pt idx="13933">
                  <c:v>0.99382227203649465</c:v>
                </c:pt>
                <c:pt idx="13934">
                  <c:v>0.99382572623517695</c:v>
                </c:pt>
                <c:pt idx="13935">
                  <c:v>0.99382917953149785</c:v>
                </c:pt>
                <c:pt idx="13936">
                  <c:v>0.99383263160965096</c:v>
                </c:pt>
                <c:pt idx="13937">
                  <c:v>0.99383608310127558</c:v>
                </c:pt>
                <c:pt idx="13938">
                  <c:v>0.99383953459290109</c:v>
                </c:pt>
                <c:pt idx="13939">
                  <c:v>0.9938429836481838</c:v>
                </c:pt>
                <c:pt idx="13940">
                  <c:v>0.99384643198157663</c:v>
                </c:pt>
                <c:pt idx="13941">
                  <c:v>0.99384987814031289</c:v>
                </c:pt>
                <c:pt idx="13942">
                  <c:v>0.99385332327036058</c:v>
                </c:pt>
                <c:pt idx="13943">
                  <c:v>0.99385676812970758</c:v>
                </c:pt>
                <c:pt idx="13944">
                  <c:v>0.99386021150018056</c:v>
                </c:pt>
                <c:pt idx="13945">
                  <c:v>0.9938636545097046</c:v>
                </c:pt>
                <c:pt idx="13946">
                  <c:v>0.99386709733876222</c:v>
                </c:pt>
                <c:pt idx="13947">
                  <c:v>0.9938705386789416</c:v>
                </c:pt>
                <c:pt idx="13948">
                  <c:v>0.99387397844000669</c:v>
                </c:pt>
                <c:pt idx="13949">
                  <c:v>0.99387741820107622</c:v>
                </c:pt>
                <c:pt idx="13950">
                  <c:v>0.99388085642814639</c:v>
                </c:pt>
                <c:pt idx="13951">
                  <c:v>0.99388429461009264</c:v>
                </c:pt>
                <c:pt idx="13952">
                  <c:v>0.99388773270180897</c:v>
                </c:pt>
                <c:pt idx="13953">
                  <c:v>0.99389117052282061</c:v>
                </c:pt>
                <c:pt idx="13954">
                  <c:v>0.99389460382260286</c:v>
                </c:pt>
                <c:pt idx="13955">
                  <c:v>0.99389803622951811</c:v>
                </c:pt>
                <c:pt idx="13956">
                  <c:v>0.9939014686364166</c:v>
                </c:pt>
                <c:pt idx="13957">
                  <c:v>0.99390489952737382</c:v>
                </c:pt>
                <c:pt idx="13958">
                  <c:v>0.99390832846022958</c:v>
                </c:pt>
                <c:pt idx="13959">
                  <c:v>0.99391175603956061</c:v>
                </c:pt>
                <c:pt idx="13960">
                  <c:v>0.99391518303235671</c:v>
                </c:pt>
                <c:pt idx="13961">
                  <c:v>0.99391860957398925</c:v>
                </c:pt>
                <c:pt idx="13962">
                  <c:v>0.99392203611561603</c:v>
                </c:pt>
                <c:pt idx="13963">
                  <c:v>0.99392546225118983</c:v>
                </c:pt>
                <c:pt idx="13964">
                  <c:v>0.99392888802581369</c:v>
                </c:pt>
                <c:pt idx="13965">
                  <c:v>0.99393231295358664</c:v>
                </c:pt>
                <c:pt idx="13966">
                  <c:v>0.99393573788135858</c:v>
                </c:pt>
                <c:pt idx="13967">
                  <c:v>0.9939391627085189</c:v>
                </c:pt>
                <c:pt idx="13968">
                  <c:v>0.99394258596783813</c:v>
                </c:pt>
                <c:pt idx="13969">
                  <c:v>0.99394600678856793</c:v>
                </c:pt>
                <c:pt idx="13970">
                  <c:v>0.99394942448896262</c:v>
                </c:pt>
                <c:pt idx="13971">
                  <c:v>0.99395284182660548</c:v>
                </c:pt>
                <c:pt idx="13972">
                  <c:v>0.99395625812655697</c:v>
                </c:pt>
                <c:pt idx="13973">
                  <c:v>0.9939596739753277</c:v>
                </c:pt>
                <c:pt idx="13974">
                  <c:v>0.99396308896685903</c:v>
                </c:pt>
                <c:pt idx="13975">
                  <c:v>0.99396650210858273</c:v>
                </c:pt>
                <c:pt idx="13976">
                  <c:v>0.99396991299442394</c:v>
                </c:pt>
                <c:pt idx="13977">
                  <c:v>0.99397332207556366</c:v>
                </c:pt>
                <c:pt idx="13978">
                  <c:v>0.99397673034459155</c:v>
                </c:pt>
                <c:pt idx="13979">
                  <c:v>0.99398013671867524</c:v>
                </c:pt>
                <c:pt idx="13980">
                  <c:v>0.99398354083688556</c:v>
                </c:pt>
                <c:pt idx="13981">
                  <c:v>0.99398694495509243</c:v>
                </c:pt>
                <c:pt idx="13982">
                  <c:v>0.9939903483965441</c:v>
                </c:pt>
                <c:pt idx="13983">
                  <c:v>0.99399375183798788</c:v>
                </c:pt>
                <c:pt idx="13984">
                  <c:v>0.99399715510754127</c:v>
                </c:pt>
                <c:pt idx="13985">
                  <c:v>0.99400055593217151</c:v>
                </c:pt>
                <c:pt idx="13986">
                  <c:v>0.99400395598980396</c:v>
                </c:pt>
                <c:pt idx="13987">
                  <c:v>0.99400735513470839</c:v>
                </c:pt>
                <c:pt idx="13988">
                  <c:v>0.99401075415463658</c:v>
                </c:pt>
                <c:pt idx="13989">
                  <c:v>0.99401415276850835</c:v>
                </c:pt>
                <c:pt idx="13990">
                  <c:v>0.99401754955511856</c:v>
                </c:pt>
                <c:pt idx="13991">
                  <c:v>0.99402094541682029</c:v>
                </c:pt>
                <c:pt idx="13992">
                  <c:v>0.99402434041225995</c:v>
                </c:pt>
                <c:pt idx="13993">
                  <c:v>0.99402773419855961</c:v>
                </c:pt>
                <c:pt idx="13994">
                  <c:v>0.9940311272485356</c:v>
                </c:pt>
                <c:pt idx="13995">
                  <c:v>0.9940345176059</c:v>
                </c:pt>
                <c:pt idx="13996">
                  <c:v>0.99403790714392448</c:v>
                </c:pt>
                <c:pt idx="13997">
                  <c:v>0.99404129482130432</c:v>
                </c:pt>
                <c:pt idx="13998">
                  <c:v>0.99404468247161371</c:v>
                </c:pt>
                <c:pt idx="13999">
                  <c:v>0.99404806890374953</c:v>
                </c:pt>
                <c:pt idx="14000">
                  <c:v>0.99405145453143973</c:v>
                </c:pt>
                <c:pt idx="14001">
                  <c:v>0.99405483834675845</c:v>
                </c:pt>
                <c:pt idx="14002">
                  <c:v>0.99405822216207762</c:v>
                </c:pt>
                <c:pt idx="14003">
                  <c:v>0.99406160597739557</c:v>
                </c:pt>
                <c:pt idx="14004">
                  <c:v>0.99406498979270608</c:v>
                </c:pt>
                <c:pt idx="14005">
                  <c:v>0.99406837360803324</c:v>
                </c:pt>
                <c:pt idx="14006">
                  <c:v>0.99407175742335263</c:v>
                </c:pt>
                <c:pt idx="14007">
                  <c:v>0.99407514123867069</c:v>
                </c:pt>
                <c:pt idx="14008">
                  <c:v>0.99407852505398941</c:v>
                </c:pt>
                <c:pt idx="14009">
                  <c:v>0.99408190886930758</c:v>
                </c:pt>
                <c:pt idx="14010">
                  <c:v>0.99408529268462675</c:v>
                </c:pt>
                <c:pt idx="14011">
                  <c:v>0.9940886764999457</c:v>
                </c:pt>
                <c:pt idx="14012">
                  <c:v>0.99409206031525998</c:v>
                </c:pt>
                <c:pt idx="14013">
                  <c:v>0.99409544413058781</c:v>
                </c:pt>
                <c:pt idx="14014">
                  <c:v>0.99409882794590154</c:v>
                </c:pt>
                <c:pt idx="14015">
                  <c:v>0.99410221176121483</c:v>
                </c:pt>
                <c:pt idx="14016">
                  <c:v>0.99410559557653899</c:v>
                </c:pt>
                <c:pt idx="14017">
                  <c:v>0.99410897939185749</c:v>
                </c:pt>
                <c:pt idx="14018">
                  <c:v>0.99411236320717267</c:v>
                </c:pt>
                <c:pt idx="14019">
                  <c:v>0.99411574702249517</c:v>
                </c:pt>
                <c:pt idx="14020">
                  <c:v>0.99411913083781356</c:v>
                </c:pt>
                <c:pt idx="14021">
                  <c:v>0.99412251465313262</c:v>
                </c:pt>
                <c:pt idx="14022">
                  <c:v>0.99412589846845556</c:v>
                </c:pt>
                <c:pt idx="14023">
                  <c:v>0.9941292822386526</c:v>
                </c:pt>
                <c:pt idx="14024">
                  <c:v>0.99413266580085513</c:v>
                </c:pt>
                <c:pt idx="14025">
                  <c:v>0.99413604907476438</c:v>
                </c:pt>
                <c:pt idx="14026">
                  <c:v>0.99413943198773758</c:v>
                </c:pt>
                <c:pt idx="14027">
                  <c:v>0.9941428144495349</c:v>
                </c:pt>
                <c:pt idx="14028">
                  <c:v>0.99414619375309554</c:v>
                </c:pt>
                <c:pt idx="14029">
                  <c:v>0.99414957305666041</c:v>
                </c:pt>
                <c:pt idx="14030">
                  <c:v>0.99415295236022538</c:v>
                </c:pt>
                <c:pt idx="14031">
                  <c:v>0.99415632974628665</c:v>
                </c:pt>
                <c:pt idx="14032">
                  <c:v>0.99415970453810665</c:v>
                </c:pt>
                <c:pt idx="14033">
                  <c:v>0.99416307932991355</c:v>
                </c:pt>
                <c:pt idx="14034">
                  <c:v>0.99416645380590096</c:v>
                </c:pt>
                <c:pt idx="14035">
                  <c:v>0.99416982634184015</c:v>
                </c:pt>
                <c:pt idx="14036">
                  <c:v>0.99417319662189763</c:v>
                </c:pt>
                <c:pt idx="14037">
                  <c:v>0.99417656667230658</c:v>
                </c:pt>
                <c:pt idx="14038">
                  <c:v>0.9941799357111808</c:v>
                </c:pt>
                <c:pt idx="14039">
                  <c:v>0.99418330355489115</c:v>
                </c:pt>
                <c:pt idx="14040">
                  <c:v>0.99418667119557269</c:v>
                </c:pt>
                <c:pt idx="14041">
                  <c:v>0.99419003606152989</c:v>
                </c:pt>
                <c:pt idx="14042">
                  <c:v>0.99419340092747854</c:v>
                </c:pt>
                <c:pt idx="14043">
                  <c:v>0.99419676443990457</c:v>
                </c:pt>
                <c:pt idx="14044">
                  <c:v>0.99420012777185707</c:v>
                </c:pt>
                <c:pt idx="14045">
                  <c:v>0.99420348848700058</c:v>
                </c:pt>
                <c:pt idx="14046">
                  <c:v>0.99420684523179759</c:v>
                </c:pt>
                <c:pt idx="14047">
                  <c:v>0.99421019972071001</c:v>
                </c:pt>
                <c:pt idx="14048">
                  <c:v>0.99421355402916556</c:v>
                </c:pt>
                <c:pt idx="14049">
                  <c:v>0.99421690739014656</c:v>
                </c:pt>
                <c:pt idx="14050">
                  <c:v>0.99422025777337064</c:v>
                </c:pt>
                <c:pt idx="14051">
                  <c:v>0.99422360612630434</c:v>
                </c:pt>
                <c:pt idx="14052">
                  <c:v>0.99422695213312662</c:v>
                </c:pt>
                <c:pt idx="14053">
                  <c:v>0.99423029716089861</c:v>
                </c:pt>
                <c:pt idx="14054">
                  <c:v>0.99423364213001697</c:v>
                </c:pt>
                <c:pt idx="14055">
                  <c:v>0.99423698520419856</c:v>
                </c:pt>
                <c:pt idx="14056">
                  <c:v>0.99424032764673598</c:v>
                </c:pt>
                <c:pt idx="14057">
                  <c:v>0.99424366981856749</c:v>
                </c:pt>
                <c:pt idx="14058">
                  <c:v>0.99424701199039911</c:v>
                </c:pt>
                <c:pt idx="14059">
                  <c:v>0.99425035195147127</c:v>
                </c:pt>
                <c:pt idx="14060">
                  <c:v>0.99425369184035051</c:v>
                </c:pt>
                <c:pt idx="14061">
                  <c:v>0.99425703053813663</c:v>
                </c:pt>
                <c:pt idx="14062">
                  <c:v>0.99426036923590955</c:v>
                </c:pt>
                <c:pt idx="14063">
                  <c:v>0.99426370793369856</c:v>
                </c:pt>
                <c:pt idx="14064">
                  <c:v>0.99426704663147991</c:v>
                </c:pt>
                <c:pt idx="14065">
                  <c:v>0.9942703842238817</c:v>
                </c:pt>
                <c:pt idx="14066">
                  <c:v>0.99427372066578568</c:v>
                </c:pt>
                <c:pt idx="14067">
                  <c:v>0.99427705512251818</c:v>
                </c:pt>
                <c:pt idx="14068">
                  <c:v>0.99428038930854556</c:v>
                </c:pt>
                <c:pt idx="14069">
                  <c:v>0.99428372236663032</c:v>
                </c:pt>
                <c:pt idx="14070">
                  <c:v>0.99428705429678499</c:v>
                </c:pt>
                <c:pt idx="14071">
                  <c:v>0.99429038600134756</c:v>
                </c:pt>
                <c:pt idx="14072">
                  <c:v>0.99429371748032291</c:v>
                </c:pt>
                <c:pt idx="14073">
                  <c:v>0.99429704850812262</c:v>
                </c:pt>
                <c:pt idx="14074">
                  <c:v>0.99430037953591821</c:v>
                </c:pt>
                <c:pt idx="14075">
                  <c:v>0.99430370921019551</c:v>
                </c:pt>
                <c:pt idx="14076">
                  <c:v>0.99430703735047365</c:v>
                </c:pt>
                <c:pt idx="14077">
                  <c:v>0.99431036540051132</c:v>
                </c:pt>
                <c:pt idx="14078">
                  <c:v>0.99431369281891158</c:v>
                </c:pt>
                <c:pt idx="14079">
                  <c:v>0.99431702023730417</c:v>
                </c:pt>
                <c:pt idx="14080">
                  <c:v>0.99432034688870752</c:v>
                </c:pt>
                <c:pt idx="14081">
                  <c:v>0.99432367205122751</c:v>
                </c:pt>
                <c:pt idx="14082">
                  <c:v>0.99432699552950954</c:v>
                </c:pt>
                <c:pt idx="14083">
                  <c:v>0.99433031667656868</c:v>
                </c:pt>
                <c:pt idx="14084">
                  <c:v>0.99433363728221658</c:v>
                </c:pt>
                <c:pt idx="14085">
                  <c:v>0.9943369560962434</c:v>
                </c:pt>
                <c:pt idx="14086">
                  <c:v>0.99434027340831665</c:v>
                </c:pt>
                <c:pt idx="14087">
                  <c:v>0.99434359067526656</c:v>
                </c:pt>
                <c:pt idx="14088">
                  <c:v>0.99434690681427951</c:v>
                </c:pt>
                <c:pt idx="14089">
                  <c:v>0.9943502184415387</c:v>
                </c:pt>
                <c:pt idx="14090">
                  <c:v>0.99435352966273327</c:v>
                </c:pt>
                <c:pt idx="14091">
                  <c:v>0.99435683742161951</c:v>
                </c:pt>
                <c:pt idx="14092">
                  <c:v>0.99436014484256241</c:v>
                </c:pt>
                <c:pt idx="14093">
                  <c:v>0.99436344879984273</c:v>
                </c:pt>
                <c:pt idx="14094">
                  <c:v>0.994366750952416</c:v>
                </c:pt>
                <c:pt idx="14095">
                  <c:v>0.99437004895418568</c:v>
                </c:pt>
                <c:pt idx="14096">
                  <c:v>0.99437334524148058</c:v>
                </c:pt>
                <c:pt idx="14097">
                  <c:v>0.99437664062642639</c:v>
                </c:pt>
                <c:pt idx="14098">
                  <c:v>0.99437993601137165</c:v>
                </c:pt>
                <c:pt idx="14099">
                  <c:v>0.99438323080978852</c:v>
                </c:pt>
                <c:pt idx="14100">
                  <c:v>0.99438652551796114</c:v>
                </c:pt>
                <c:pt idx="14101">
                  <c:v>0.994389819098214</c:v>
                </c:pt>
                <c:pt idx="14102">
                  <c:v>0.99439311267845765</c:v>
                </c:pt>
                <c:pt idx="14103">
                  <c:v>0.99439640508564087</c:v>
                </c:pt>
                <c:pt idx="14104">
                  <c:v>0.99439969686119134</c:v>
                </c:pt>
                <c:pt idx="14105">
                  <c:v>0.99440298670523886</c:v>
                </c:pt>
                <c:pt idx="14106">
                  <c:v>0.99440627277522131</c:v>
                </c:pt>
                <c:pt idx="14107">
                  <c:v>0.99440955841478262</c:v>
                </c:pt>
                <c:pt idx="14108">
                  <c:v>0.99441284297151478</c:v>
                </c:pt>
                <c:pt idx="14109">
                  <c:v>0.99441612572354465</c:v>
                </c:pt>
                <c:pt idx="14110">
                  <c:v>0.99441940477594393</c:v>
                </c:pt>
                <c:pt idx="14111">
                  <c:v>0.99442268301622461</c:v>
                </c:pt>
                <c:pt idx="14112">
                  <c:v>0.99442596094068758</c:v>
                </c:pt>
                <c:pt idx="14113">
                  <c:v>0.99442923873611011</c:v>
                </c:pt>
                <c:pt idx="14114">
                  <c:v>0.99443251625451023</c:v>
                </c:pt>
                <c:pt idx="14115">
                  <c:v>0.99443579269008964</c:v>
                </c:pt>
                <c:pt idx="14116">
                  <c:v>0.99443906880082156</c:v>
                </c:pt>
                <c:pt idx="14117">
                  <c:v>0.99444234433404699</c:v>
                </c:pt>
                <c:pt idx="14118">
                  <c:v>0.99444561986727953</c:v>
                </c:pt>
                <c:pt idx="14119">
                  <c:v>0.99444889296416095</c:v>
                </c:pt>
                <c:pt idx="14120">
                  <c:v>0.99445216533915626</c:v>
                </c:pt>
                <c:pt idx="14121">
                  <c:v>0.99445543674864734</c:v>
                </c:pt>
                <c:pt idx="14122">
                  <c:v>0.99445870777012157</c:v>
                </c:pt>
                <c:pt idx="14123">
                  <c:v>0.99446197879159659</c:v>
                </c:pt>
                <c:pt idx="14124">
                  <c:v>0.99446524710601936</c:v>
                </c:pt>
                <c:pt idx="14125">
                  <c:v>0.99446851537532055</c:v>
                </c:pt>
                <c:pt idx="14126">
                  <c:v>0.99447178312577755</c:v>
                </c:pt>
                <c:pt idx="14127">
                  <c:v>0.99447505078599552</c:v>
                </c:pt>
                <c:pt idx="14128">
                  <c:v>0.99447831760702787</c:v>
                </c:pt>
                <c:pt idx="14129">
                  <c:v>0.99448158028175238</c:v>
                </c:pt>
                <c:pt idx="14130">
                  <c:v>0.99448484227972545</c:v>
                </c:pt>
                <c:pt idx="14131">
                  <c:v>0.99448810247299058</c:v>
                </c:pt>
                <c:pt idx="14132">
                  <c:v>0.99449136194437626</c:v>
                </c:pt>
                <c:pt idx="14133">
                  <c:v>0.99449462055853199</c:v>
                </c:pt>
                <c:pt idx="14134">
                  <c:v>0.99449787804474166</c:v>
                </c:pt>
                <c:pt idx="14135">
                  <c:v>0.99450113472785806</c:v>
                </c:pt>
                <c:pt idx="14136">
                  <c:v>0.9945043877023142</c:v>
                </c:pt>
                <c:pt idx="14137">
                  <c:v>0.99450763900743056</c:v>
                </c:pt>
                <c:pt idx="14138">
                  <c:v>0.99451088970345203</c:v>
                </c:pt>
                <c:pt idx="14139">
                  <c:v>0.99451413866245231</c:v>
                </c:pt>
                <c:pt idx="14140">
                  <c:v>0.99451738757633112</c:v>
                </c:pt>
                <c:pt idx="14141">
                  <c:v>0.99452063603904373</c:v>
                </c:pt>
                <c:pt idx="14142">
                  <c:v>0.99452388450174956</c:v>
                </c:pt>
                <c:pt idx="14143">
                  <c:v>0.9945271329644555</c:v>
                </c:pt>
                <c:pt idx="14144">
                  <c:v>0.99453038142715411</c:v>
                </c:pt>
                <c:pt idx="14145">
                  <c:v>0.99453362885215746</c:v>
                </c:pt>
                <c:pt idx="14146">
                  <c:v>0.99453687539737456</c:v>
                </c:pt>
                <c:pt idx="14147">
                  <c:v>0.99454011934832709</c:v>
                </c:pt>
                <c:pt idx="14148">
                  <c:v>0.99454336329927928</c:v>
                </c:pt>
                <c:pt idx="14149">
                  <c:v>0.99454660634788072</c:v>
                </c:pt>
                <c:pt idx="14150">
                  <c:v>0.99454984894530651</c:v>
                </c:pt>
                <c:pt idx="14151">
                  <c:v>0.99455309064038211</c:v>
                </c:pt>
                <c:pt idx="14152">
                  <c:v>0.99455633076490912</c:v>
                </c:pt>
                <c:pt idx="14153">
                  <c:v>0.99455956889570096</c:v>
                </c:pt>
                <c:pt idx="14154">
                  <c:v>0.99456280607902736</c:v>
                </c:pt>
                <c:pt idx="14155">
                  <c:v>0.99456604177346175</c:v>
                </c:pt>
                <c:pt idx="14156">
                  <c:v>0.99456927624973945</c:v>
                </c:pt>
                <c:pt idx="14157">
                  <c:v>0.99457251072600328</c:v>
                </c:pt>
                <c:pt idx="14158">
                  <c:v>0.99457574520227388</c:v>
                </c:pt>
                <c:pt idx="14159">
                  <c:v>0.99457897895711656</c:v>
                </c:pt>
                <c:pt idx="14160">
                  <c:v>0.99458221230544852</c:v>
                </c:pt>
                <c:pt idx="14161">
                  <c:v>0.9945854454733094</c:v>
                </c:pt>
                <c:pt idx="14162">
                  <c:v>0.99458867811509966</c:v>
                </c:pt>
                <c:pt idx="14163">
                  <c:v>0.9945919085307906</c:v>
                </c:pt>
                <c:pt idx="14164">
                  <c:v>0.99459513815692457</c:v>
                </c:pt>
                <c:pt idx="14165">
                  <c:v>0.994598367670261</c:v>
                </c:pt>
                <c:pt idx="14166">
                  <c:v>0.99460159619101962</c:v>
                </c:pt>
                <c:pt idx="14167">
                  <c:v>0.99460482177913367</c:v>
                </c:pt>
                <c:pt idx="14168">
                  <c:v>0.99460804669049163</c:v>
                </c:pt>
                <c:pt idx="14169">
                  <c:v>0.99461127151160122</c:v>
                </c:pt>
                <c:pt idx="14170">
                  <c:v>0.9946144963327177</c:v>
                </c:pt>
                <c:pt idx="14171">
                  <c:v>0.99461772018831829</c:v>
                </c:pt>
                <c:pt idx="14172">
                  <c:v>0.99462094383637867</c:v>
                </c:pt>
                <c:pt idx="14173">
                  <c:v>0.99462416522856201</c:v>
                </c:pt>
                <c:pt idx="14174">
                  <c:v>0.99462738463557465</c:v>
                </c:pt>
                <c:pt idx="14175">
                  <c:v>0.99463060221532562</c:v>
                </c:pt>
                <c:pt idx="14176">
                  <c:v>0.9946338189152848</c:v>
                </c:pt>
                <c:pt idx="14177">
                  <c:v>0.99463703520919078</c:v>
                </c:pt>
                <c:pt idx="14178">
                  <c:v>0.99464024866068745</c:v>
                </c:pt>
                <c:pt idx="14179">
                  <c:v>0.99464346048794849</c:v>
                </c:pt>
                <c:pt idx="14180">
                  <c:v>0.99464667231521464</c:v>
                </c:pt>
                <c:pt idx="14181">
                  <c:v>0.99464988180854963</c:v>
                </c:pt>
                <c:pt idx="14182">
                  <c:v>0.99465308966547161</c:v>
                </c:pt>
                <c:pt idx="14183">
                  <c:v>0.99465629734102112</c:v>
                </c:pt>
                <c:pt idx="14184">
                  <c:v>0.99465950429559691</c:v>
                </c:pt>
                <c:pt idx="14185">
                  <c:v>0.99466270989662919</c:v>
                </c:pt>
                <c:pt idx="14186">
                  <c:v>0.99466591353507516</c:v>
                </c:pt>
                <c:pt idx="14187">
                  <c:v>0.99466911688023851</c:v>
                </c:pt>
                <c:pt idx="14188">
                  <c:v>0.99467231842070569</c:v>
                </c:pt>
                <c:pt idx="14189">
                  <c:v>0.99467551856253289</c:v>
                </c:pt>
                <c:pt idx="14190">
                  <c:v>0.99467871468889935</c:v>
                </c:pt>
                <c:pt idx="14191">
                  <c:v>0.99468190946172719</c:v>
                </c:pt>
                <c:pt idx="14192">
                  <c:v>0.99468510378338804</c:v>
                </c:pt>
                <c:pt idx="14193">
                  <c:v>0.99468829720269814</c:v>
                </c:pt>
                <c:pt idx="14194">
                  <c:v>0.99469148412508701</c:v>
                </c:pt>
                <c:pt idx="14195">
                  <c:v>0.99469467032559522</c:v>
                </c:pt>
                <c:pt idx="14196">
                  <c:v>0.99469785562374491</c:v>
                </c:pt>
                <c:pt idx="14197">
                  <c:v>0.99470103911719265</c:v>
                </c:pt>
                <c:pt idx="14198">
                  <c:v>0.99470421836960154</c:v>
                </c:pt>
                <c:pt idx="14199">
                  <c:v>0.99470739644894279</c:v>
                </c:pt>
                <c:pt idx="14200">
                  <c:v>0.99471057272358865</c:v>
                </c:pt>
                <c:pt idx="14201">
                  <c:v>0.99471374899822951</c:v>
                </c:pt>
                <c:pt idx="14202">
                  <c:v>0.99471692486681751</c:v>
                </c:pt>
                <c:pt idx="14203">
                  <c:v>0.99472010015790557</c:v>
                </c:pt>
                <c:pt idx="14204">
                  <c:v>0.99472327437970465</c:v>
                </c:pt>
                <c:pt idx="14205">
                  <c:v>0.99472644720736958</c:v>
                </c:pt>
                <c:pt idx="14206">
                  <c:v>0.99472961955679529</c:v>
                </c:pt>
                <c:pt idx="14207">
                  <c:v>0.99473279098219958</c:v>
                </c:pt>
                <c:pt idx="14208">
                  <c:v>0.99473595823334093</c:v>
                </c:pt>
                <c:pt idx="14209">
                  <c:v>0.99473912548447962</c:v>
                </c:pt>
                <c:pt idx="14210">
                  <c:v>0.99474229273561754</c:v>
                </c:pt>
                <c:pt idx="14211">
                  <c:v>0.99474545718947582</c:v>
                </c:pt>
                <c:pt idx="14212">
                  <c:v>0.99474862132749675</c:v>
                </c:pt>
                <c:pt idx="14213">
                  <c:v>0.99475178316453061</c:v>
                </c:pt>
                <c:pt idx="14214">
                  <c:v>0.99475494206892445</c:v>
                </c:pt>
                <c:pt idx="14215">
                  <c:v>0.9947581002965552</c:v>
                </c:pt>
                <c:pt idx="14216">
                  <c:v>0.99476125852419184</c:v>
                </c:pt>
                <c:pt idx="14217">
                  <c:v>0.99476441675181682</c:v>
                </c:pt>
                <c:pt idx="14218">
                  <c:v>0.99476757497944757</c:v>
                </c:pt>
                <c:pt idx="14219">
                  <c:v>0.99477073320707865</c:v>
                </c:pt>
                <c:pt idx="14220">
                  <c:v>0.99477389143470962</c:v>
                </c:pt>
                <c:pt idx="14221">
                  <c:v>0.99477704966233949</c:v>
                </c:pt>
                <c:pt idx="14222">
                  <c:v>0.99478020788997079</c:v>
                </c:pt>
                <c:pt idx="14223">
                  <c:v>0.99478336611759999</c:v>
                </c:pt>
                <c:pt idx="14224">
                  <c:v>0.99478652430011449</c:v>
                </c:pt>
                <c:pt idx="14225">
                  <c:v>0.9947896803621038</c:v>
                </c:pt>
                <c:pt idx="14226">
                  <c:v>0.99479283638799965</c:v>
                </c:pt>
                <c:pt idx="14227">
                  <c:v>0.99479599177322453</c:v>
                </c:pt>
                <c:pt idx="14228">
                  <c:v>0.99479914639145262</c:v>
                </c:pt>
                <c:pt idx="14229">
                  <c:v>0.99480230100968037</c:v>
                </c:pt>
                <c:pt idx="14230">
                  <c:v>0.99480545418415112</c:v>
                </c:pt>
                <c:pt idx="14231">
                  <c:v>0.99480860670440963</c:v>
                </c:pt>
                <c:pt idx="14232">
                  <c:v>0.9948117581644097</c:v>
                </c:pt>
                <c:pt idx="14233">
                  <c:v>0.99481490917323356</c:v>
                </c:pt>
                <c:pt idx="14234">
                  <c:v>0.99481805964064851</c:v>
                </c:pt>
                <c:pt idx="14235">
                  <c:v>0.99482120899817672</c:v>
                </c:pt>
                <c:pt idx="14236">
                  <c:v>0.99482435549524251</c:v>
                </c:pt>
                <c:pt idx="14237">
                  <c:v>0.99482749885709576</c:v>
                </c:pt>
                <c:pt idx="14238">
                  <c:v>0.994830642015469</c:v>
                </c:pt>
                <c:pt idx="14239">
                  <c:v>0.99483378219608476</c:v>
                </c:pt>
                <c:pt idx="14240">
                  <c:v>0.99483692237670052</c:v>
                </c:pt>
                <c:pt idx="14241">
                  <c:v>0.99484006255731661</c:v>
                </c:pt>
                <c:pt idx="14242">
                  <c:v>0.99484320273793159</c:v>
                </c:pt>
                <c:pt idx="14243">
                  <c:v>0.99484634287343021</c:v>
                </c:pt>
                <c:pt idx="14244">
                  <c:v>0.99484948102375681</c:v>
                </c:pt>
                <c:pt idx="14245">
                  <c:v>0.99485261894849564</c:v>
                </c:pt>
                <c:pt idx="14246">
                  <c:v>0.99485575407594729</c:v>
                </c:pt>
                <c:pt idx="14247">
                  <c:v>0.9948588889868345</c:v>
                </c:pt>
                <c:pt idx="14248">
                  <c:v>0.99486202208399699</c:v>
                </c:pt>
                <c:pt idx="14249">
                  <c:v>0.99486515324110525</c:v>
                </c:pt>
                <c:pt idx="14250">
                  <c:v>0.99486828151069107</c:v>
                </c:pt>
                <c:pt idx="14251">
                  <c:v>0.99487140978027688</c:v>
                </c:pt>
                <c:pt idx="14252">
                  <c:v>0.99487453692192429</c:v>
                </c:pt>
                <c:pt idx="14253">
                  <c:v>0.9948776635672788</c:v>
                </c:pt>
                <c:pt idx="14254">
                  <c:v>0.99488079019007469</c:v>
                </c:pt>
                <c:pt idx="14255">
                  <c:v>0.99488391640230067</c:v>
                </c:pt>
                <c:pt idx="14256">
                  <c:v>0.99488704231675107</c:v>
                </c:pt>
                <c:pt idx="14257">
                  <c:v>0.99489016639942962</c:v>
                </c:pt>
                <c:pt idx="14258">
                  <c:v>0.99489328966999213</c:v>
                </c:pt>
                <c:pt idx="14259">
                  <c:v>0.99489640882312824</c:v>
                </c:pt>
                <c:pt idx="14260">
                  <c:v>0.99489952734732601</c:v>
                </c:pt>
                <c:pt idx="14261">
                  <c:v>0.99490264496917302</c:v>
                </c:pt>
                <c:pt idx="14262">
                  <c:v>0.99490575807926618</c:v>
                </c:pt>
                <c:pt idx="14263">
                  <c:v>0.99490887118935944</c:v>
                </c:pt>
                <c:pt idx="14264">
                  <c:v>0.99491198429945249</c:v>
                </c:pt>
                <c:pt idx="14265">
                  <c:v>0.99491509740954664</c:v>
                </c:pt>
                <c:pt idx="14266">
                  <c:v>0.99491821051963902</c:v>
                </c:pt>
                <c:pt idx="14267">
                  <c:v>0.99492132334097994</c:v>
                </c:pt>
                <c:pt idx="14268">
                  <c:v>0.99492443469149439</c:v>
                </c:pt>
                <c:pt idx="14269">
                  <c:v>0.99492754549833218</c:v>
                </c:pt>
                <c:pt idx="14270">
                  <c:v>0.99493065590137308</c:v>
                </c:pt>
                <c:pt idx="14271">
                  <c:v>0.99493376571788095</c:v>
                </c:pt>
                <c:pt idx="14272">
                  <c:v>0.99493687350411064</c:v>
                </c:pt>
                <c:pt idx="14273">
                  <c:v>0.99493997708989512</c:v>
                </c:pt>
                <c:pt idx="14274">
                  <c:v>0.99494308031924339</c:v>
                </c:pt>
                <c:pt idx="14275">
                  <c:v>0.99494618260112766</c:v>
                </c:pt>
                <c:pt idx="14276">
                  <c:v>0.99494928443183661</c:v>
                </c:pt>
                <c:pt idx="14277">
                  <c:v>0.99495238062284819</c:v>
                </c:pt>
                <c:pt idx="14278">
                  <c:v>0.99495547230212011</c:v>
                </c:pt>
                <c:pt idx="14279">
                  <c:v>0.99495856339485078</c:v>
                </c:pt>
                <c:pt idx="14280">
                  <c:v>0.99496165394617564</c:v>
                </c:pt>
                <c:pt idx="14281">
                  <c:v>0.99496474359514886</c:v>
                </c:pt>
                <c:pt idx="14282">
                  <c:v>0.99496783324412263</c:v>
                </c:pt>
                <c:pt idx="14283">
                  <c:v>0.9949709220809807</c:v>
                </c:pt>
                <c:pt idx="14284">
                  <c:v>0.9949740107567685</c:v>
                </c:pt>
                <c:pt idx="14285">
                  <c:v>0.99497709891686359</c:v>
                </c:pt>
                <c:pt idx="14286">
                  <c:v>0.99498018495642893</c:v>
                </c:pt>
                <c:pt idx="14287">
                  <c:v>0.99498327099600459</c:v>
                </c:pt>
                <c:pt idx="14288">
                  <c:v>0.99498635703557581</c:v>
                </c:pt>
                <c:pt idx="14289">
                  <c:v>0.99498944185697258</c:v>
                </c:pt>
                <c:pt idx="14290">
                  <c:v>0.9949925253248435</c:v>
                </c:pt>
                <c:pt idx="14291">
                  <c:v>0.9949956086573627</c:v>
                </c:pt>
                <c:pt idx="14292">
                  <c:v>0.99499869113264749</c:v>
                </c:pt>
                <c:pt idx="14293">
                  <c:v>0.99500177360793252</c:v>
                </c:pt>
                <c:pt idx="14294">
                  <c:v>0.99500485581251252</c:v>
                </c:pt>
                <c:pt idx="14295">
                  <c:v>0.99500793788173958</c:v>
                </c:pt>
                <c:pt idx="14296">
                  <c:v>0.9950110193193219</c:v>
                </c:pt>
                <c:pt idx="14297">
                  <c:v>0.99501409868149704</c:v>
                </c:pt>
                <c:pt idx="14298">
                  <c:v>0.99501717786319999</c:v>
                </c:pt>
                <c:pt idx="14299">
                  <c:v>0.99502025645838643</c:v>
                </c:pt>
                <c:pt idx="14300">
                  <c:v>0.99502333347444205</c:v>
                </c:pt>
                <c:pt idx="14301">
                  <c:v>0.99502641018957616</c:v>
                </c:pt>
                <c:pt idx="14302">
                  <c:v>0.99502948690470061</c:v>
                </c:pt>
                <c:pt idx="14303">
                  <c:v>0.99503256217245428</c:v>
                </c:pt>
                <c:pt idx="14304">
                  <c:v>0.99503563742893864</c:v>
                </c:pt>
                <c:pt idx="14305">
                  <c:v>0.99503871245983355</c:v>
                </c:pt>
                <c:pt idx="14306">
                  <c:v>0.99504178693036149</c:v>
                </c:pt>
                <c:pt idx="14307">
                  <c:v>0.99504486015655169</c:v>
                </c:pt>
                <c:pt idx="14308">
                  <c:v>0.99504793225480803</c:v>
                </c:pt>
                <c:pt idx="14309">
                  <c:v>0.99505100376652666</c:v>
                </c:pt>
                <c:pt idx="14310">
                  <c:v>0.99505407248096289</c:v>
                </c:pt>
                <c:pt idx="14311">
                  <c:v>0.99505714047351868</c:v>
                </c:pt>
                <c:pt idx="14312">
                  <c:v>0.99506020846607413</c:v>
                </c:pt>
                <c:pt idx="14313">
                  <c:v>0.9950632739771611</c:v>
                </c:pt>
                <c:pt idx="14314">
                  <c:v>0.99506633687143486</c:v>
                </c:pt>
                <c:pt idx="14315">
                  <c:v>0.99506939859265275</c:v>
                </c:pt>
                <c:pt idx="14316">
                  <c:v>0.9950724602687574</c:v>
                </c:pt>
                <c:pt idx="14317">
                  <c:v>0.99507551371090719</c:v>
                </c:pt>
                <c:pt idx="14318">
                  <c:v>0.99507856131033556</c:v>
                </c:pt>
                <c:pt idx="14319">
                  <c:v>0.99508160850370664</c:v>
                </c:pt>
                <c:pt idx="14320">
                  <c:v>0.99508465554954362</c:v>
                </c:pt>
                <c:pt idx="14321">
                  <c:v>0.99508770246679468</c:v>
                </c:pt>
                <c:pt idx="14322">
                  <c:v>0.9950907486224615</c:v>
                </c:pt>
                <c:pt idx="14323">
                  <c:v>0.99509379468789461</c:v>
                </c:pt>
                <c:pt idx="14324">
                  <c:v>0.9950968401216812</c:v>
                </c:pt>
                <c:pt idx="14325">
                  <c:v>0.99509988554644468</c:v>
                </c:pt>
                <c:pt idx="14326">
                  <c:v>0.99510293079975698</c:v>
                </c:pt>
                <c:pt idx="14327">
                  <c:v>0.99510597564701997</c:v>
                </c:pt>
                <c:pt idx="14328">
                  <c:v>0.995109017453361</c:v>
                </c:pt>
                <c:pt idx="14329">
                  <c:v>0.99511205837538952</c:v>
                </c:pt>
                <c:pt idx="14330">
                  <c:v>0.99511509929742259</c:v>
                </c:pt>
                <c:pt idx="14331">
                  <c:v>0.99511813900127843</c:v>
                </c:pt>
                <c:pt idx="14332">
                  <c:v>0.99512117649573661</c:v>
                </c:pt>
                <c:pt idx="14333">
                  <c:v>0.99512421394371964</c:v>
                </c:pt>
                <c:pt idx="14334">
                  <c:v>0.99512724932080654</c:v>
                </c:pt>
                <c:pt idx="14335">
                  <c:v>0.99513028460314734</c:v>
                </c:pt>
                <c:pt idx="14336">
                  <c:v>0.99513331965990059</c:v>
                </c:pt>
                <c:pt idx="14337">
                  <c:v>0.99513635327289252</c:v>
                </c:pt>
                <c:pt idx="14338">
                  <c:v>0.99513938517141387</c:v>
                </c:pt>
                <c:pt idx="14339">
                  <c:v>0.995142416844356</c:v>
                </c:pt>
                <c:pt idx="14340">
                  <c:v>0.99514544716376774</c:v>
                </c:pt>
                <c:pt idx="14341">
                  <c:v>0.99514847737039036</c:v>
                </c:pt>
                <c:pt idx="14342">
                  <c:v>0.99515150725666857</c:v>
                </c:pt>
                <c:pt idx="14343">
                  <c:v>0.99515453704369394</c:v>
                </c:pt>
                <c:pt idx="14344">
                  <c:v>0.99515756664122457</c:v>
                </c:pt>
                <c:pt idx="14345">
                  <c:v>0.99516059592292394</c:v>
                </c:pt>
                <c:pt idx="14346">
                  <c:v>0.99516362267805969</c:v>
                </c:pt>
                <c:pt idx="14347">
                  <c:v>0.99516664699683521</c:v>
                </c:pt>
                <c:pt idx="14348">
                  <c:v>0.99516966905974136</c:v>
                </c:pt>
                <c:pt idx="14349">
                  <c:v>0.99517268877652743</c:v>
                </c:pt>
                <c:pt idx="14350">
                  <c:v>0.99517570601185767</c:v>
                </c:pt>
                <c:pt idx="14351">
                  <c:v>0.99517872324718371</c:v>
                </c:pt>
                <c:pt idx="14352">
                  <c:v>0.99518174012156857</c:v>
                </c:pt>
                <c:pt idx="14353">
                  <c:v>0.9951847554619534</c:v>
                </c:pt>
                <c:pt idx="14354">
                  <c:v>0.99518777066699449</c:v>
                </c:pt>
                <c:pt idx="14355">
                  <c:v>0.99519078510503256</c:v>
                </c:pt>
                <c:pt idx="14356">
                  <c:v>0.99519379728719515</c:v>
                </c:pt>
                <c:pt idx="14357">
                  <c:v>0.99519680888282858</c:v>
                </c:pt>
                <c:pt idx="14358">
                  <c:v>0.99519981885423103</c:v>
                </c:pt>
                <c:pt idx="14359">
                  <c:v>0.9952028242687615</c:v>
                </c:pt>
                <c:pt idx="14360">
                  <c:v>0.99520582963818038</c:v>
                </c:pt>
                <c:pt idx="14361">
                  <c:v>0.99520883446618325</c:v>
                </c:pt>
                <c:pt idx="14362">
                  <c:v>0.9952118388881237</c:v>
                </c:pt>
                <c:pt idx="14363">
                  <c:v>0.99521484186630216</c:v>
                </c:pt>
                <c:pt idx="14364">
                  <c:v>0.99521784335561259</c:v>
                </c:pt>
                <c:pt idx="14365">
                  <c:v>0.99522084367186214</c:v>
                </c:pt>
                <c:pt idx="14366">
                  <c:v>0.99522384308576051</c:v>
                </c:pt>
                <c:pt idx="14367">
                  <c:v>0.99522684245454163</c:v>
                </c:pt>
                <c:pt idx="14368">
                  <c:v>0.99522984082802968</c:v>
                </c:pt>
                <c:pt idx="14369">
                  <c:v>0.99523283848234356</c:v>
                </c:pt>
                <c:pt idx="14370">
                  <c:v>0.9952358358433947</c:v>
                </c:pt>
                <c:pt idx="14371">
                  <c:v>0.9952388302266878</c:v>
                </c:pt>
                <c:pt idx="14372">
                  <c:v>0.99524182332413591</c:v>
                </c:pt>
                <c:pt idx="14373">
                  <c:v>0.99524481493269568</c:v>
                </c:pt>
                <c:pt idx="14374">
                  <c:v>0.99524780559379578</c:v>
                </c:pt>
                <c:pt idx="14375">
                  <c:v>0.99525079580371256</c:v>
                </c:pt>
                <c:pt idx="14376">
                  <c:v>0.99525378509097495</c:v>
                </c:pt>
                <c:pt idx="14377">
                  <c:v>0.99525677187195805</c:v>
                </c:pt>
                <c:pt idx="14378">
                  <c:v>0.99525975865295557</c:v>
                </c:pt>
                <c:pt idx="14379">
                  <c:v>0.99526274362923695</c:v>
                </c:pt>
                <c:pt idx="14380">
                  <c:v>0.99526572860552853</c:v>
                </c:pt>
                <c:pt idx="14381">
                  <c:v>0.99526871313063958</c:v>
                </c:pt>
                <c:pt idx="14382">
                  <c:v>0.99527169657292991</c:v>
                </c:pt>
                <c:pt idx="14383">
                  <c:v>0.99527467518764356</c:v>
                </c:pt>
                <c:pt idx="14384">
                  <c:v>0.9952776535072887</c:v>
                </c:pt>
                <c:pt idx="14385">
                  <c:v>0.99528063126476907</c:v>
                </c:pt>
                <c:pt idx="14386">
                  <c:v>0.99528360902224189</c:v>
                </c:pt>
                <c:pt idx="14387">
                  <c:v>0.99528658677972426</c:v>
                </c:pt>
                <c:pt idx="14388">
                  <c:v>0.99528956453720563</c:v>
                </c:pt>
                <c:pt idx="14389">
                  <c:v>0.99529254229469089</c:v>
                </c:pt>
                <c:pt idx="14390">
                  <c:v>0.9952955200521717</c:v>
                </c:pt>
                <c:pt idx="14391">
                  <c:v>0.99529849735848308</c:v>
                </c:pt>
                <c:pt idx="14392">
                  <c:v>0.99530147207052688</c:v>
                </c:pt>
                <c:pt idx="14393">
                  <c:v>0.99530444644419314</c:v>
                </c:pt>
                <c:pt idx="14394">
                  <c:v>0.99530742041179554</c:v>
                </c:pt>
                <c:pt idx="14395">
                  <c:v>0.99531039419892842</c:v>
                </c:pt>
                <c:pt idx="14396">
                  <c:v>0.99531336514365665</c:v>
                </c:pt>
                <c:pt idx="14397">
                  <c:v>0.99531633500557637</c:v>
                </c:pt>
                <c:pt idx="14398">
                  <c:v>0.99531930372826427</c:v>
                </c:pt>
                <c:pt idx="14399">
                  <c:v>0.99532227155989261</c:v>
                </c:pt>
                <c:pt idx="14400">
                  <c:v>0.9953252388952214</c:v>
                </c:pt>
                <c:pt idx="14401">
                  <c:v>0.99532820618543361</c:v>
                </c:pt>
                <c:pt idx="14402">
                  <c:v>0.99533117320493958</c:v>
                </c:pt>
                <c:pt idx="14403">
                  <c:v>0.99533413927697756</c:v>
                </c:pt>
                <c:pt idx="14404">
                  <c:v>0.99533710465961756</c:v>
                </c:pt>
                <c:pt idx="14405">
                  <c:v>0.99534006961229227</c:v>
                </c:pt>
                <c:pt idx="14406">
                  <c:v>0.99534303383451161</c:v>
                </c:pt>
                <c:pt idx="14407">
                  <c:v>0.99534599805673052</c:v>
                </c:pt>
                <c:pt idx="14408">
                  <c:v>0.9953489610607763</c:v>
                </c:pt>
                <c:pt idx="14409">
                  <c:v>0.99535192077123513</c:v>
                </c:pt>
                <c:pt idx="14410">
                  <c:v>0.99535488048170717</c:v>
                </c:pt>
                <c:pt idx="14411">
                  <c:v>0.99535783947931555</c:v>
                </c:pt>
                <c:pt idx="14412">
                  <c:v>0.99536079847691827</c:v>
                </c:pt>
                <c:pt idx="14413">
                  <c:v>0.99536375534498356</c:v>
                </c:pt>
                <c:pt idx="14414">
                  <c:v>0.99536671149115963</c:v>
                </c:pt>
                <c:pt idx="14415">
                  <c:v>0.99536966759222656</c:v>
                </c:pt>
                <c:pt idx="14416">
                  <c:v>0.99537262215929301</c:v>
                </c:pt>
                <c:pt idx="14417">
                  <c:v>0.99537557393268128</c:v>
                </c:pt>
                <c:pt idx="14418">
                  <c:v>0.99537852443916908</c:v>
                </c:pt>
                <c:pt idx="14419">
                  <c:v>0.9953814730958378</c:v>
                </c:pt>
                <c:pt idx="14420">
                  <c:v>0.99538442107573943</c:v>
                </c:pt>
                <c:pt idx="14421">
                  <c:v>0.99538736828864527</c:v>
                </c:pt>
                <c:pt idx="14422">
                  <c:v>0.99539031329079963</c:v>
                </c:pt>
                <c:pt idx="14423">
                  <c:v>0.99539325811247714</c:v>
                </c:pt>
                <c:pt idx="14424">
                  <c:v>0.99539620293415521</c:v>
                </c:pt>
                <c:pt idx="14425">
                  <c:v>0.99539914775583327</c:v>
                </c:pt>
                <c:pt idx="14426">
                  <c:v>0.99540209257751122</c:v>
                </c:pt>
                <c:pt idx="14427">
                  <c:v>0.99540503649683865</c:v>
                </c:pt>
                <c:pt idx="14428">
                  <c:v>0.99540797834075856</c:v>
                </c:pt>
                <c:pt idx="14429">
                  <c:v>0.99541092018467958</c:v>
                </c:pt>
                <c:pt idx="14430">
                  <c:v>0.99541386017878108</c:v>
                </c:pt>
                <c:pt idx="14431">
                  <c:v>0.99541679920735748</c:v>
                </c:pt>
                <c:pt idx="14432">
                  <c:v>0.9954197359981235</c:v>
                </c:pt>
                <c:pt idx="14433">
                  <c:v>0.99542267152558894</c:v>
                </c:pt>
                <c:pt idx="14434">
                  <c:v>0.99542560624680465</c:v>
                </c:pt>
                <c:pt idx="14435">
                  <c:v>0.99542854033050787</c:v>
                </c:pt>
                <c:pt idx="14436">
                  <c:v>0.99543147333139115</c:v>
                </c:pt>
                <c:pt idx="14437">
                  <c:v>0.99543440597132826</c:v>
                </c:pt>
                <c:pt idx="14438">
                  <c:v>0.99543733861127659</c:v>
                </c:pt>
                <c:pt idx="14439">
                  <c:v>0.99544027125121959</c:v>
                </c:pt>
                <c:pt idx="14440">
                  <c:v>0.99544320389116259</c:v>
                </c:pt>
                <c:pt idx="14441">
                  <c:v>0.9954461365311057</c:v>
                </c:pt>
                <c:pt idx="14442">
                  <c:v>0.99544906853940285</c:v>
                </c:pt>
                <c:pt idx="14443">
                  <c:v>0.99545199711876731</c:v>
                </c:pt>
                <c:pt idx="14444">
                  <c:v>0.99545492168267058</c:v>
                </c:pt>
                <c:pt idx="14445">
                  <c:v>0.99545784606610455</c:v>
                </c:pt>
                <c:pt idx="14446">
                  <c:v>0.99546076968253416</c:v>
                </c:pt>
                <c:pt idx="14447">
                  <c:v>0.99546369329897522</c:v>
                </c:pt>
                <c:pt idx="14448">
                  <c:v>0.9954666169154105</c:v>
                </c:pt>
                <c:pt idx="14449">
                  <c:v>0.99546954053184356</c:v>
                </c:pt>
                <c:pt idx="14450">
                  <c:v>0.99547246414828128</c:v>
                </c:pt>
                <c:pt idx="14451">
                  <c:v>0.99547538447113648</c:v>
                </c:pt>
                <c:pt idx="14452">
                  <c:v>0.995478304748874</c:v>
                </c:pt>
                <c:pt idx="14453">
                  <c:v>0.99548122486870028</c:v>
                </c:pt>
                <c:pt idx="14454">
                  <c:v>0.99548414487572578</c:v>
                </c:pt>
                <c:pt idx="14455">
                  <c:v>0.99548706402552956</c:v>
                </c:pt>
                <c:pt idx="14456">
                  <c:v>0.99548998313020909</c:v>
                </c:pt>
                <c:pt idx="14457">
                  <c:v>0.99549290137765478</c:v>
                </c:pt>
                <c:pt idx="14458">
                  <c:v>0.99549581890322969</c:v>
                </c:pt>
                <c:pt idx="14459">
                  <c:v>0.99549873611116979</c:v>
                </c:pt>
                <c:pt idx="14460">
                  <c:v>0.99550165264415635</c:v>
                </c:pt>
                <c:pt idx="14461">
                  <c:v>0.99550456868084058</c:v>
                </c:pt>
                <c:pt idx="14462">
                  <c:v>0.99550748327376859</c:v>
                </c:pt>
                <c:pt idx="14463">
                  <c:v>0.99551039783510997</c:v>
                </c:pt>
                <c:pt idx="14464">
                  <c:v>0.99551331152569056</c:v>
                </c:pt>
                <c:pt idx="14465">
                  <c:v>0.99551622302806353</c:v>
                </c:pt>
                <c:pt idx="14466">
                  <c:v>0.99551913378600076</c:v>
                </c:pt>
                <c:pt idx="14467">
                  <c:v>0.99552204386717857</c:v>
                </c:pt>
                <c:pt idx="14468">
                  <c:v>0.99552495358741289</c:v>
                </c:pt>
                <c:pt idx="14469">
                  <c:v>0.99552786220226275</c:v>
                </c:pt>
                <c:pt idx="14470">
                  <c:v>0.99553076985159761</c:v>
                </c:pt>
                <c:pt idx="14471">
                  <c:v>0.9955336772257275</c:v>
                </c:pt>
                <c:pt idx="14472">
                  <c:v>0.99553658374260479</c:v>
                </c:pt>
                <c:pt idx="14473">
                  <c:v>0.9955394902143877</c:v>
                </c:pt>
                <c:pt idx="14474">
                  <c:v>0.99554239569357261</c:v>
                </c:pt>
                <c:pt idx="14475">
                  <c:v>0.99554529950340964</c:v>
                </c:pt>
                <c:pt idx="14476">
                  <c:v>0.99554820326812765</c:v>
                </c:pt>
                <c:pt idx="14477">
                  <c:v>0.9955511061304958</c:v>
                </c:pt>
                <c:pt idx="14478">
                  <c:v>0.99555400750398504</c:v>
                </c:pt>
                <c:pt idx="14479">
                  <c:v>0.99555690865188651</c:v>
                </c:pt>
                <c:pt idx="14480">
                  <c:v>0.99555980921326037</c:v>
                </c:pt>
                <c:pt idx="14481">
                  <c:v>0.99556270918810175</c:v>
                </c:pt>
                <c:pt idx="14482">
                  <c:v>0.99556560844107111</c:v>
                </c:pt>
                <c:pt idx="14483">
                  <c:v>0.99556850706238631</c:v>
                </c:pt>
                <c:pt idx="14484">
                  <c:v>0.99557140446553671</c:v>
                </c:pt>
                <c:pt idx="14485">
                  <c:v>0.99557429851509605</c:v>
                </c:pt>
                <c:pt idx="14486">
                  <c:v>0.99557719238102649</c:v>
                </c:pt>
                <c:pt idx="14487">
                  <c:v>0.99558008621988769</c:v>
                </c:pt>
                <c:pt idx="14488">
                  <c:v>0.99558297956515762</c:v>
                </c:pt>
                <c:pt idx="14489">
                  <c:v>0.99558586979461428</c:v>
                </c:pt>
                <c:pt idx="14490">
                  <c:v>0.99558875903149158</c:v>
                </c:pt>
                <c:pt idx="14491">
                  <c:v>0.99559164763671792</c:v>
                </c:pt>
                <c:pt idx="14492">
                  <c:v>0.99559453515912322</c:v>
                </c:pt>
                <c:pt idx="14493">
                  <c:v>0.99559742268152862</c:v>
                </c:pt>
                <c:pt idx="14494">
                  <c:v>0.99560030659453558</c:v>
                </c:pt>
                <c:pt idx="14495">
                  <c:v>0.99560318895097422</c:v>
                </c:pt>
                <c:pt idx="14496">
                  <c:v>0.99560606925457762</c:v>
                </c:pt>
                <c:pt idx="14497">
                  <c:v>0.99560894883629558</c:v>
                </c:pt>
                <c:pt idx="14498">
                  <c:v>0.99561182728105269</c:v>
                </c:pt>
                <c:pt idx="14499">
                  <c:v>0.99561470532877505</c:v>
                </c:pt>
                <c:pt idx="14500">
                  <c:v>0.99561758256438182</c:v>
                </c:pt>
                <c:pt idx="14501">
                  <c:v>0.99562045966463664</c:v>
                </c:pt>
                <c:pt idx="14502">
                  <c:v>0.99562333590765195</c:v>
                </c:pt>
                <c:pt idx="14503">
                  <c:v>0.99562621169950716</c:v>
                </c:pt>
                <c:pt idx="14504">
                  <c:v>0.9956290867694676</c:v>
                </c:pt>
                <c:pt idx="14505">
                  <c:v>0.9956319617491971</c:v>
                </c:pt>
                <c:pt idx="14506">
                  <c:v>0.99563483564610988</c:v>
                </c:pt>
                <c:pt idx="14507">
                  <c:v>0.99563770839432253</c:v>
                </c:pt>
                <c:pt idx="14508">
                  <c:v>0.99564057832089314</c:v>
                </c:pt>
                <c:pt idx="14509">
                  <c:v>0.99564344779627845</c:v>
                </c:pt>
                <c:pt idx="14510">
                  <c:v>0.99564631727166852</c:v>
                </c:pt>
                <c:pt idx="14511">
                  <c:v>0.9956491854657209</c:v>
                </c:pt>
                <c:pt idx="14512">
                  <c:v>0.99565205318152761</c:v>
                </c:pt>
                <c:pt idx="14513">
                  <c:v>0.9956549198145126</c:v>
                </c:pt>
                <c:pt idx="14514">
                  <c:v>0.99565778644749792</c:v>
                </c:pt>
                <c:pt idx="14515">
                  <c:v>0.99566065161416362</c:v>
                </c:pt>
                <c:pt idx="14516">
                  <c:v>0.99566351599127156</c:v>
                </c:pt>
                <c:pt idx="14517">
                  <c:v>0.99566637869903152</c:v>
                </c:pt>
                <c:pt idx="14518">
                  <c:v>0.99566923969232468</c:v>
                </c:pt>
                <c:pt idx="14519">
                  <c:v>0.99567210000885487</c:v>
                </c:pt>
                <c:pt idx="14520">
                  <c:v>0.99567495703180475</c:v>
                </c:pt>
                <c:pt idx="14521">
                  <c:v>0.99567781302607972</c:v>
                </c:pt>
                <c:pt idx="14522">
                  <c:v>0.99568066878573358</c:v>
                </c:pt>
                <c:pt idx="14523">
                  <c:v>0.99568352382351188</c:v>
                </c:pt>
                <c:pt idx="14524">
                  <c:v>0.99568637705658869</c:v>
                </c:pt>
                <c:pt idx="14525">
                  <c:v>0.99568922992872511</c:v>
                </c:pt>
                <c:pt idx="14526">
                  <c:v>0.99569207359688872</c:v>
                </c:pt>
                <c:pt idx="14527">
                  <c:v>0.99569491726504655</c:v>
                </c:pt>
                <c:pt idx="14528">
                  <c:v>0.9956977596699107</c:v>
                </c:pt>
                <c:pt idx="14529">
                  <c:v>0.99570060207478384</c:v>
                </c:pt>
                <c:pt idx="14530">
                  <c:v>0.99570344447964576</c:v>
                </c:pt>
                <c:pt idx="14531">
                  <c:v>0.99570628670404326</c:v>
                </c:pt>
                <c:pt idx="14532">
                  <c:v>0.9957091287930887</c:v>
                </c:pt>
                <c:pt idx="14533">
                  <c:v>0.99571196972531473</c:v>
                </c:pt>
                <c:pt idx="14534">
                  <c:v>0.99571481032549058</c:v>
                </c:pt>
                <c:pt idx="14535">
                  <c:v>0.9957176469101916</c:v>
                </c:pt>
                <c:pt idx="14536">
                  <c:v>0.99572048214137165</c:v>
                </c:pt>
                <c:pt idx="14537">
                  <c:v>0.99572331489108501</c:v>
                </c:pt>
                <c:pt idx="14538">
                  <c:v>0.995726147324977</c:v>
                </c:pt>
                <c:pt idx="14539">
                  <c:v>0.9957289784504606</c:v>
                </c:pt>
                <c:pt idx="14540">
                  <c:v>0.99573180894429802</c:v>
                </c:pt>
                <c:pt idx="14541">
                  <c:v>0.99573463763343995</c:v>
                </c:pt>
                <c:pt idx="14542">
                  <c:v>0.99573746599591473</c:v>
                </c:pt>
                <c:pt idx="14543">
                  <c:v>0.99574029297059585</c:v>
                </c:pt>
                <c:pt idx="14544">
                  <c:v>0.99574311953920169</c:v>
                </c:pt>
                <c:pt idx="14545">
                  <c:v>0.99574594583710829</c:v>
                </c:pt>
                <c:pt idx="14546">
                  <c:v>0.99574876875119978</c:v>
                </c:pt>
                <c:pt idx="14547">
                  <c:v>0.99575158931917962</c:v>
                </c:pt>
                <c:pt idx="14548">
                  <c:v>0.99575440916527824</c:v>
                </c:pt>
                <c:pt idx="14549">
                  <c:v>0.99575722901137709</c:v>
                </c:pt>
                <c:pt idx="14550">
                  <c:v>0.99576004885747549</c:v>
                </c:pt>
                <c:pt idx="14551">
                  <c:v>0.99576286587019358</c:v>
                </c:pt>
                <c:pt idx="14552">
                  <c:v>0.99576568147524358</c:v>
                </c:pt>
                <c:pt idx="14553">
                  <c:v>0.9957684954560625</c:v>
                </c:pt>
                <c:pt idx="14554">
                  <c:v>0.99577130934664659</c:v>
                </c:pt>
                <c:pt idx="14555">
                  <c:v>0.99577412251535069</c:v>
                </c:pt>
                <c:pt idx="14556">
                  <c:v>0.9957769351426391</c:v>
                </c:pt>
                <c:pt idx="14557">
                  <c:v>0.99577974641641065</c:v>
                </c:pt>
                <c:pt idx="14558">
                  <c:v>0.99578255457706299</c:v>
                </c:pt>
                <c:pt idx="14559">
                  <c:v>0.99578536215119562</c:v>
                </c:pt>
                <c:pt idx="14560">
                  <c:v>0.99578816956741256</c:v>
                </c:pt>
                <c:pt idx="14561">
                  <c:v>0.99579097407355277</c:v>
                </c:pt>
                <c:pt idx="14562">
                  <c:v>0.99579377857968565</c:v>
                </c:pt>
                <c:pt idx="14563">
                  <c:v>0.9957965830858212</c:v>
                </c:pt>
                <c:pt idx="14564">
                  <c:v>0.99579938601284368</c:v>
                </c:pt>
                <c:pt idx="14565">
                  <c:v>0.99580218871427328</c:v>
                </c:pt>
                <c:pt idx="14566">
                  <c:v>0.99580499123524258</c:v>
                </c:pt>
                <c:pt idx="14567">
                  <c:v>0.99580779303432654</c:v>
                </c:pt>
                <c:pt idx="14568">
                  <c:v>0.9958105948334105</c:v>
                </c:pt>
                <c:pt idx="14569">
                  <c:v>0.99581339663249435</c:v>
                </c:pt>
                <c:pt idx="14570">
                  <c:v>0.99581619710963021</c:v>
                </c:pt>
                <c:pt idx="14571">
                  <c:v>0.99581899710401689</c:v>
                </c:pt>
                <c:pt idx="14572">
                  <c:v>0.99582179709840346</c:v>
                </c:pt>
                <c:pt idx="14573">
                  <c:v>0.99582459654279964</c:v>
                </c:pt>
                <c:pt idx="14574">
                  <c:v>0.99582739436973478</c:v>
                </c:pt>
                <c:pt idx="14575">
                  <c:v>0.9958301916570611</c:v>
                </c:pt>
                <c:pt idx="14576">
                  <c:v>0.99583298894439076</c:v>
                </c:pt>
                <c:pt idx="14577">
                  <c:v>0.99583578623172508</c:v>
                </c:pt>
                <c:pt idx="14578">
                  <c:v>0.9958385835190553</c:v>
                </c:pt>
                <c:pt idx="14579">
                  <c:v>0.9958413808063854</c:v>
                </c:pt>
                <c:pt idx="14580">
                  <c:v>0.99584417764254063</c:v>
                </c:pt>
                <c:pt idx="14581">
                  <c:v>0.99584697443358294</c:v>
                </c:pt>
                <c:pt idx="14582">
                  <c:v>0.99584977075900161</c:v>
                </c:pt>
                <c:pt idx="14583">
                  <c:v>0.99585256696351088</c:v>
                </c:pt>
                <c:pt idx="14584">
                  <c:v>0.99585536082190318</c:v>
                </c:pt>
                <c:pt idx="14585">
                  <c:v>0.99585815406670697</c:v>
                </c:pt>
                <c:pt idx="14586">
                  <c:v>0.99586094612040277</c:v>
                </c:pt>
                <c:pt idx="14587">
                  <c:v>0.99586373767780567</c:v>
                </c:pt>
                <c:pt idx="14588">
                  <c:v>0.99586652801702813</c:v>
                </c:pt>
                <c:pt idx="14589">
                  <c:v>0.99586931808555901</c:v>
                </c:pt>
                <c:pt idx="14590">
                  <c:v>0.99587210634938161</c:v>
                </c:pt>
                <c:pt idx="14591">
                  <c:v>0.99587489461320799</c:v>
                </c:pt>
                <c:pt idx="14592">
                  <c:v>0.99587768287702649</c:v>
                </c:pt>
                <c:pt idx="14593">
                  <c:v>0.99588047114084954</c:v>
                </c:pt>
                <c:pt idx="14594">
                  <c:v>0.99588325714879899</c:v>
                </c:pt>
                <c:pt idx="14595">
                  <c:v>0.99588604022410099</c:v>
                </c:pt>
                <c:pt idx="14596">
                  <c:v>0.9958888224872916</c:v>
                </c:pt>
                <c:pt idx="14597">
                  <c:v>0.99589160437826163</c:v>
                </c:pt>
                <c:pt idx="14598">
                  <c:v>0.99589438587445356</c:v>
                </c:pt>
                <c:pt idx="14599">
                  <c:v>0.99589716723529287</c:v>
                </c:pt>
                <c:pt idx="14600">
                  <c:v>0.99589994760355138</c:v>
                </c:pt>
                <c:pt idx="14601">
                  <c:v>0.99590272706944927</c:v>
                </c:pt>
                <c:pt idx="14602">
                  <c:v>0.99590550585858895</c:v>
                </c:pt>
                <c:pt idx="14603">
                  <c:v>0.99590828415143551</c:v>
                </c:pt>
                <c:pt idx="14604">
                  <c:v>0.99591106097254856</c:v>
                </c:pt>
                <c:pt idx="14605">
                  <c:v>0.99591383682904833</c:v>
                </c:pt>
                <c:pt idx="14606">
                  <c:v>0.99591661155760958</c:v>
                </c:pt>
                <c:pt idx="14607">
                  <c:v>0.99591938628617105</c:v>
                </c:pt>
                <c:pt idx="14608">
                  <c:v>0.9959221595258535</c:v>
                </c:pt>
                <c:pt idx="14609">
                  <c:v>0.99592493222413059</c:v>
                </c:pt>
                <c:pt idx="14610">
                  <c:v>0.99592770244093332</c:v>
                </c:pt>
                <c:pt idx="14611">
                  <c:v>0.99593047196022011</c:v>
                </c:pt>
                <c:pt idx="14612">
                  <c:v>0.9959332411167644</c:v>
                </c:pt>
                <c:pt idx="14613">
                  <c:v>0.99593601020563849</c:v>
                </c:pt>
                <c:pt idx="14614">
                  <c:v>0.99593877816656917</c:v>
                </c:pt>
                <c:pt idx="14615">
                  <c:v>0.99594154328509565</c:v>
                </c:pt>
                <c:pt idx="14616">
                  <c:v>0.99594430777197529</c:v>
                </c:pt>
                <c:pt idx="14617">
                  <c:v>0.99594707122115222</c:v>
                </c:pt>
                <c:pt idx="14618">
                  <c:v>0.99594983241446089</c:v>
                </c:pt>
                <c:pt idx="14619">
                  <c:v>0.99595259360775157</c:v>
                </c:pt>
                <c:pt idx="14620">
                  <c:v>0.99595535480105246</c:v>
                </c:pt>
                <c:pt idx="14621">
                  <c:v>0.99595811572364656</c:v>
                </c:pt>
                <c:pt idx="14622">
                  <c:v>0.99596087538294686</c:v>
                </c:pt>
                <c:pt idx="14623">
                  <c:v>0.99596363477154959</c:v>
                </c:pt>
                <c:pt idx="14624">
                  <c:v>0.99596639370896822</c:v>
                </c:pt>
                <c:pt idx="14625">
                  <c:v>0.99596915263286079</c:v>
                </c:pt>
                <c:pt idx="14626">
                  <c:v>0.99597190674270741</c:v>
                </c:pt>
                <c:pt idx="14627">
                  <c:v>0.99597465913809236</c:v>
                </c:pt>
                <c:pt idx="14628">
                  <c:v>0.99597741139811946</c:v>
                </c:pt>
                <c:pt idx="14629">
                  <c:v>0.99598016243996856</c:v>
                </c:pt>
                <c:pt idx="14630">
                  <c:v>0.99598291190270416</c:v>
                </c:pt>
                <c:pt idx="14631">
                  <c:v>0.99598565985852461</c:v>
                </c:pt>
                <c:pt idx="14632">
                  <c:v>0.9959884052606861</c:v>
                </c:pt>
                <c:pt idx="14633">
                  <c:v>0.99599114994096183</c:v>
                </c:pt>
                <c:pt idx="14634">
                  <c:v>0.9959938944407829</c:v>
                </c:pt>
                <c:pt idx="14635">
                  <c:v>0.99599663776753378</c:v>
                </c:pt>
                <c:pt idx="14636">
                  <c:v>0.99599938091381879</c:v>
                </c:pt>
                <c:pt idx="14637">
                  <c:v>0.99600212266145949</c:v>
                </c:pt>
                <c:pt idx="14638">
                  <c:v>0.99600486355186824</c:v>
                </c:pt>
                <c:pt idx="14639">
                  <c:v>0.99600760444227643</c:v>
                </c:pt>
                <c:pt idx="14640">
                  <c:v>0.99601034533267985</c:v>
                </c:pt>
                <c:pt idx="14641">
                  <c:v>0.99601308577190806</c:v>
                </c:pt>
                <c:pt idx="14642">
                  <c:v>0.99601582543918965</c:v>
                </c:pt>
                <c:pt idx="14643">
                  <c:v>0.99601856362254459</c:v>
                </c:pt>
                <c:pt idx="14644">
                  <c:v>0.99602130085843255</c:v>
                </c:pt>
                <c:pt idx="14645">
                  <c:v>0.99602403498121006</c:v>
                </c:pt>
                <c:pt idx="14646">
                  <c:v>0.99602676887839958</c:v>
                </c:pt>
                <c:pt idx="14647">
                  <c:v>0.99602950218906172</c:v>
                </c:pt>
                <c:pt idx="14648">
                  <c:v>0.99603223459737278</c:v>
                </c:pt>
                <c:pt idx="14649">
                  <c:v>0.99603496691544857</c:v>
                </c:pt>
                <c:pt idx="14650">
                  <c:v>0.99603769869211445</c:v>
                </c:pt>
                <c:pt idx="14651">
                  <c:v>0.99604042998151054</c:v>
                </c:pt>
                <c:pt idx="14652">
                  <c:v>0.99604316073174637</c:v>
                </c:pt>
                <c:pt idx="14653">
                  <c:v>0.9960458889441326</c:v>
                </c:pt>
                <c:pt idx="14654">
                  <c:v>0.99604861512622311</c:v>
                </c:pt>
                <c:pt idx="14655">
                  <c:v>0.9960513404961987</c:v>
                </c:pt>
                <c:pt idx="14656">
                  <c:v>0.99605406428705956</c:v>
                </c:pt>
                <c:pt idx="14657">
                  <c:v>0.99605678803279885</c:v>
                </c:pt>
                <c:pt idx="14658">
                  <c:v>0.99605951130030168</c:v>
                </c:pt>
                <c:pt idx="14659">
                  <c:v>0.99606223414369488</c:v>
                </c:pt>
                <c:pt idx="14660">
                  <c:v>0.99606495689685259</c:v>
                </c:pt>
                <c:pt idx="14661">
                  <c:v>0.99606767866148571</c:v>
                </c:pt>
                <c:pt idx="14662">
                  <c:v>0.99607039875270476</c:v>
                </c:pt>
                <c:pt idx="14663">
                  <c:v>0.9960731155503515</c:v>
                </c:pt>
                <c:pt idx="14664">
                  <c:v>0.99607583027259383</c:v>
                </c:pt>
                <c:pt idx="14665">
                  <c:v>0.99607854449853184</c:v>
                </c:pt>
                <c:pt idx="14666">
                  <c:v>0.99608125831841765</c:v>
                </c:pt>
                <c:pt idx="14667">
                  <c:v>0.99608397168712759</c:v>
                </c:pt>
                <c:pt idx="14668">
                  <c:v>0.99608668478512796</c:v>
                </c:pt>
                <c:pt idx="14669">
                  <c:v>0.99608939732097324</c:v>
                </c:pt>
                <c:pt idx="14670">
                  <c:v>0.9960921095166233</c:v>
                </c:pt>
                <c:pt idx="14671">
                  <c:v>0.99609482171228159</c:v>
                </c:pt>
                <c:pt idx="14672">
                  <c:v>0.99609753390793176</c:v>
                </c:pt>
                <c:pt idx="14673">
                  <c:v>0.99610024610359515</c:v>
                </c:pt>
                <c:pt idx="14674">
                  <c:v>0.99610295769196056</c:v>
                </c:pt>
                <c:pt idx="14675">
                  <c:v>0.99610566925597122</c:v>
                </c:pt>
                <c:pt idx="14676">
                  <c:v>0.99610837630822613</c:v>
                </c:pt>
                <c:pt idx="14677">
                  <c:v>0.99611108336048115</c:v>
                </c:pt>
                <c:pt idx="14678">
                  <c:v>0.99611379041273118</c:v>
                </c:pt>
                <c:pt idx="14679">
                  <c:v>0.99611649746499109</c:v>
                </c:pt>
                <c:pt idx="14680">
                  <c:v>0.99611920451724556</c:v>
                </c:pt>
                <c:pt idx="14681">
                  <c:v>0.99612191156950591</c:v>
                </c:pt>
                <c:pt idx="14682">
                  <c:v>0.99612461862175594</c:v>
                </c:pt>
                <c:pt idx="14683">
                  <c:v>0.99612732567401097</c:v>
                </c:pt>
                <c:pt idx="14684">
                  <c:v>0.9961300327262621</c:v>
                </c:pt>
                <c:pt idx="14685">
                  <c:v>0.99613273977852057</c:v>
                </c:pt>
                <c:pt idx="14686">
                  <c:v>0.99613544683077582</c:v>
                </c:pt>
                <c:pt idx="14687">
                  <c:v>0.99613815388303051</c:v>
                </c:pt>
                <c:pt idx="14688">
                  <c:v>0.99614086093528553</c:v>
                </c:pt>
                <c:pt idx="14689">
                  <c:v>0.99614356798754056</c:v>
                </c:pt>
                <c:pt idx="14690">
                  <c:v>0.99614627503979569</c:v>
                </c:pt>
                <c:pt idx="14691">
                  <c:v>0.99614898209205049</c:v>
                </c:pt>
                <c:pt idx="14692">
                  <c:v>0.99615168909918805</c:v>
                </c:pt>
                <c:pt idx="14693">
                  <c:v>0.99615439606120759</c:v>
                </c:pt>
                <c:pt idx="14694">
                  <c:v>0.99615710302322757</c:v>
                </c:pt>
                <c:pt idx="14695">
                  <c:v>0.99615980957919481</c:v>
                </c:pt>
                <c:pt idx="14696">
                  <c:v>0.99616251541327139</c:v>
                </c:pt>
                <c:pt idx="14697">
                  <c:v>0.99616521993894358</c:v>
                </c:pt>
                <c:pt idx="14698">
                  <c:v>0.99616792367054852</c:v>
                </c:pt>
                <c:pt idx="14699">
                  <c:v>0.99617062711340065</c:v>
                </c:pt>
                <c:pt idx="14700">
                  <c:v>0.99617333055625246</c:v>
                </c:pt>
                <c:pt idx="14701">
                  <c:v>0.9961760339991047</c:v>
                </c:pt>
                <c:pt idx="14702">
                  <c:v>0.9961787374419564</c:v>
                </c:pt>
                <c:pt idx="14703">
                  <c:v>0.99618144020804522</c:v>
                </c:pt>
                <c:pt idx="14704">
                  <c:v>0.99618414080261841</c:v>
                </c:pt>
                <c:pt idx="14705">
                  <c:v>0.99618684137149149</c:v>
                </c:pt>
                <c:pt idx="14706">
                  <c:v>0.9961895416380685</c:v>
                </c:pt>
                <c:pt idx="14707">
                  <c:v>0.99619223971192827</c:v>
                </c:pt>
                <c:pt idx="14708">
                  <c:v>0.99619493593597996</c:v>
                </c:pt>
                <c:pt idx="14709">
                  <c:v>0.99619763049068077</c:v>
                </c:pt>
                <c:pt idx="14710">
                  <c:v>0.99620032400767056</c:v>
                </c:pt>
                <c:pt idx="14711">
                  <c:v>0.99620301657720001</c:v>
                </c:pt>
                <c:pt idx="14712">
                  <c:v>0.99620570914536433</c:v>
                </c:pt>
                <c:pt idx="14713">
                  <c:v>0.99620840160209967</c:v>
                </c:pt>
                <c:pt idx="14714">
                  <c:v>0.99621109297601029</c:v>
                </c:pt>
                <c:pt idx="14715">
                  <c:v>0.99621378392129722</c:v>
                </c:pt>
                <c:pt idx="14716">
                  <c:v>0.996216473828895</c:v>
                </c:pt>
                <c:pt idx="14717">
                  <c:v>0.99621916324019277</c:v>
                </c:pt>
                <c:pt idx="14718">
                  <c:v>0.99622185224543736</c:v>
                </c:pt>
                <c:pt idx="14719">
                  <c:v>0.9962245412506725</c:v>
                </c:pt>
                <c:pt idx="14720">
                  <c:v>0.99622722845121059</c:v>
                </c:pt>
                <c:pt idx="14721">
                  <c:v>0.99622991456892862</c:v>
                </c:pt>
                <c:pt idx="14722">
                  <c:v>0.99623259387389751</c:v>
                </c:pt>
                <c:pt idx="14723">
                  <c:v>0.99623527317886762</c:v>
                </c:pt>
                <c:pt idx="14724">
                  <c:v>0.99623795220185207</c:v>
                </c:pt>
                <c:pt idx="14725">
                  <c:v>0.99624062731089524</c:v>
                </c:pt>
                <c:pt idx="14726">
                  <c:v>0.99624330052499221</c:v>
                </c:pt>
                <c:pt idx="14727">
                  <c:v>0.99624597299645934</c:v>
                </c:pt>
                <c:pt idx="14728">
                  <c:v>0.9962486453984456</c:v>
                </c:pt>
                <c:pt idx="14729">
                  <c:v>0.99625131635667064</c:v>
                </c:pt>
                <c:pt idx="14730">
                  <c:v>0.99625398551019351</c:v>
                </c:pt>
                <c:pt idx="14731">
                  <c:v>0.9962566546637176</c:v>
                </c:pt>
                <c:pt idx="14732">
                  <c:v>0.99625932305024156</c:v>
                </c:pt>
                <c:pt idx="14733">
                  <c:v>0.99626198678965561</c:v>
                </c:pt>
                <c:pt idx="14734">
                  <c:v>0.99626464872437859</c:v>
                </c:pt>
                <c:pt idx="14735">
                  <c:v>0.99626731065909602</c:v>
                </c:pt>
                <c:pt idx="14736">
                  <c:v>0.99626997186064781</c:v>
                </c:pt>
                <c:pt idx="14737">
                  <c:v>0.99627263153949464</c:v>
                </c:pt>
                <c:pt idx="14738">
                  <c:v>0.99627528986480829</c:v>
                </c:pt>
                <c:pt idx="14739">
                  <c:v>0.9962779474231247</c:v>
                </c:pt>
                <c:pt idx="14740">
                  <c:v>0.99628060394373741</c:v>
                </c:pt>
                <c:pt idx="14741">
                  <c:v>0.99628325911082416</c:v>
                </c:pt>
                <c:pt idx="14742">
                  <c:v>0.99628591427791058</c:v>
                </c:pt>
                <c:pt idx="14743">
                  <c:v>0.99628856777564201</c:v>
                </c:pt>
                <c:pt idx="14744">
                  <c:v>0.99629122113261959</c:v>
                </c:pt>
                <c:pt idx="14745">
                  <c:v>0.99629387404382985</c:v>
                </c:pt>
                <c:pt idx="14746">
                  <c:v>0.99629652515033329</c:v>
                </c:pt>
                <c:pt idx="14747">
                  <c:v>0.99629917610931262</c:v>
                </c:pt>
                <c:pt idx="14748">
                  <c:v>0.99630182631346975</c:v>
                </c:pt>
                <c:pt idx="14749">
                  <c:v>0.9963044764995872</c:v>
                </c:pt>
                <c:pt idx="14750">
                  <c:v>0.99630712264315968</c:v>
                </c:pt>
                <c:pt idx="14751">
                  <c:v>0.99630976664546045</c:v>
                </c:pt>
                <c:pt idx="14752">
                  <c:v>0.99631241062339793</c:v>
                </c:pt>
                <c:pt idx="14753">
                  <c:v>0.99631505365386763</c:v>
                </c:pt>
                <c:pt idx="14754">
                  <c:v>0.99631769606171416</c:v>
                </c:pt>
                <c:pt idx="14755">
                  <c:v>0.99632033690398281</c:v>
                </c:pt>
                <c:pt idx="14756">
                  <c:v>0.99632297609946119</c:v>
                </c:pt>
                <c:pt idx="14757">
                  <c:v>0.99632561527419106</c:v>
                </c:pt>
                <c:pt idx="14758">
                  <c:v>0.99632825419895887</c:v>
                </c:pt>
                <c:pt idx="14759">
                  <c:v>0.99633089290400967</c:v>
                </c:pt>
                <c:pt idx="14760">
                  <c:v>0.99633353079107956</c:v>
                </c:pt>
                <c:pt idx="14761">
                  <c:v>0.99633616574550132</c:v>
                </c:pt>
                <c:pt idx="14762">
                  <c:v>0.99633879944295745</c:v>
                </c:pt>
                <c:pt idx="14763">
                  <c:v>0.99634143190690649</c:v>
                </c:pt>
                <c:pt idx="14764">
                  <c:v>0.9963440632068159</c:v>
                </c:pt>
                <c:pt idx="14765">
                  <c:v>0.99634669423602007</c:v>
                </c:pt>
                <c:pt idx="14766">
                  <c:v>0.99634932526522357</c:v>
                </c:pt>
                <c:pt idx="14767">
                  <c:v>0.99635195629442863</c:v>
                </c:pt>
                <c:pt idx="14768">
                  <c:v>0.99635458407516542</c:v>
                </c:pt>
                <c:pt idx="14769">
                  <c:v>0.99635721027679769</c:v>
                </c:pt>
                <c:pt idx="14770">
                  <c:v>0.99635983611748891</c:v>
                </c:pt>
                <c:pt idx="14771">
                  <c:v>0.99636246195817157</c:v>
                </c:pt>
                <c:pt idx="14772">
                  <c:v>0.99636508743791419</c:v>
                </c:pt>
                <c:pt idx="14773">
                  <c:v>0.99636771273719549</c:v>
                </c:pt>
                <c:pt idx="14774">
                  <c:v>0.99637033672806419</c:v>
                </c:pt>
                <c:pt idx="14775">
                  <c:v>0.99637296031287459</c:v>
                </c:pt>
                <c:pt idx="14776">
                  <c:v>0.99637557884452088</c:v>
                </c:pt>
                <c:pt idx="14777">
                  <c:v>0.99637819566170049</c:v>
                </c:pt>
                <c:pt idx="14778">
                  <c:v>0.99638081220818187</c:v>
                </c:pt>
                <c:pt idx="14779">
                  <c:v>0.99638342586712159</c:v>
                </c:pt>
                <c:pt idx="14780">
                  <c:v>0.99638603727020258</c:v>
                </c:pt>
                <c:pt idx="14781">
                  <c:v>0.99638864804162774</c:v>
                </c:pt>
                <c:pt idx="14782">
                  <c:v>0.99639125583530452</c:v>
                </c:pt>
                <c:pt idx="14783">
                  <c:v>0.99639386361995352</c:v>
                </c:pt>
                <c:pt idx="14784">
                  <c:v>0.99639647096244643</c:v>
                </c:pt>
                <c:pt idx="14785">
                  <c:v>0.99639907790204751</c:v>
                </c:pt>
                <c:pt idx="14786">
                  <c:v>0.99640168479336544</c:v>
                </c:pt>
                <c:pt idx="14787">
                  <c:v>0.99640429168469069</c:v>
                </c:pt>
                <c:pt idx="14788">
                  <c:v>0.99640689857601228</c:v>
                </c:pt>
                <c:pt idx="14789">
                  <c:v>0.99640950546732943</c:v>
                </c:pt>
                <c:pt idx="14790">
                  <c:v>0.99641211168189159</c:v>
                </c:pt>
                <c:pt idx="14791">
                  <c:v>0.9964147137456324</c:v>
                </c:pt>
                <c:pt idx="14792">
                  <c:v>0.99641731540332446</c:v>
                </c:pt>
                <c:pt idx="14793">
                  <c:v>0.99641991623806769</c:v>
                </c:pt>
                <c:pt idx="14794">
                  <c:v>0.99642251679217986</c:v>
                </c:pt>
                <c:pt idx="14795">
                  <c:v>0.99642511719018989</c:v>
                </c:pt>
                <c:pt idx="14796">
                  <c:v>0.9964277163573847</c:v>
                </c:pt>
                <c:pt idx="14797">
                  <c:v>0.99643031503730872</c:v>
                </c:pt>
                <c:pt idx="14798">
                  <c:v>0.99643291254418864</c:v>
                </c:pt>
                <c:pt idx="14799">
                  <c:v>0.99643550978034945</c:v>
                </c:pt>
                <c:pt idx="14800">
                  <c:v>0.99643810674581956</c:v>
                </c:pt>
                <c:pt idx="14801">
                  <c:v>0.99644070359578263</c:v>
                </c:pt>
                <c:pt idx="14802">
                  <c:v>0.99644329965889833</c:v>
                </c:pt>
                <c:pt idx="14803">
                  <c:v>0.99644589481965629</c:v>
                </c:pt>
                <c:pt idx="14804">
                  <c:v>0.99644848907806727</c:v>
                </c:pt>
                <c:pt idx="14805">
                  <c:v>0.9964510829213965</c:v>
                </c:pt>
                <c:pt idx="14806">
                  <c:v>0.99645367402158069</c:v>
                </c:pt>
                <c:pt idx="14807">
                  <c:v>0.99645626410390775</c:v>
                </c:pt>
                <c:pt idx="14808">
                  <c:v>0.99645885267751699</c:v>
                </c:pt>
                <c:pt idx="14809">
                  <c:v>0.99646144061946906</c:v>
                </c:pt>
                <c:pt idx="14810">
                  <c:v>0.99646402720789851</c:v>
                </c:pt>
                <c:pt idx="14811">
                  <c:v>0.99646661298421257</c:v>
                </c:pt>
                <c:pt idx="14812">
                  <c:v>0.99646919736188289</c:v>
                </c:pt>
                <c:pt idx="14813">
                  <c:v>0.99647177988973357</c:v>
                </c:pt>
                <c:pt idx="14814">
                  <c:v>0.9964743607933485</c:v>
                </c:pt>
                <c:pt idx="14815">
                  <c:v>0.99647693993738506</c:v>
                </c:pt>
                <c:pt idx="14816">
                  <c:v>0.99647951908142551</c:v>
                </c:pt>
                <c:pt idx="14817">
                  <c:v>0.99648209754869854</c:v>
                </c:pt>
                <c:pt idx="14818">
                  <c:v>0.99648467496337934</c:v>
                </c:pt>
                <c:pt idx="14819">
                  <c:v>0.99648724991147941</c:v>
                </c:pt>
                <c:pt idx="14820">
                  <c:v>0.99648982341582792</c:v>
                </c:pt>
                <c:pt idx="14821">
                  <c:v>0.99649239511547016</c:v>
                </c:pt>
                <c:pt idx="14822">
                  <c:v>0.9964949668151124</c:v>
                </c:pt>
                <c:pt idx="14823">
                  <c:v>0.99649753851475453</c:v>
                </c:pt>
                <c:pt idx="14824">
                  <c:v>0.99650010920917809</c:v>
                </c:pt>
                <c:pt idx="14825">
                  <c:v>0.99650267842735096</c:v>
                </c:pt>
                <c:pt idx="14826">
                  <c:v>0.99650524651759564</c:v>
                </c:pt>
                <c:pt idx="14827">
                  <c:v>0.99650781190078197</c:v>
                </c:pt>
                <c:pt idx="14828">
                  <c:v>0.99651037589524138</c:v>
                </c:pt>
                <c:pt idx="14829">
                  <c:v>0.99651293920302719</c:v>
                </c:pt>
                <c:pt idx="14830">
                  <c:v>0.99651550224010643</c:v>
                </c:pt>
                <c:pt idx="14831">
                  <c:v>0.99651806491623252</c:v>
                </c:pt>
                <c:pt idx="14832">
                  <c:v>0.99652062759237581</c:v>
                </c:pt>
                <c:pt idx="14833">
                  <c:v>0.99652319026851044</c:v>
                </c:pt>
                <c:pt idx="14834">
                  <c:v>0.996525751816703</c:v>
                </c:pt>
                <c:pt idx="14835">
                  <c:v>0.9965283130039625</c:v>
                </c:pt>
                <c:pt idx="14836">
                  <c:v>0.99653087387539596</c:v>
                </c:pt>
                <c:pt idx="14837">
                  <c:v>0.99653343429565056</c:v>
                </c:pt>
                <c:pt idx="14838">
                  <c:v>0.99653599291120587</c:v>
                </c:pt>
                <c:pt idx="14839">
                  <c:v>0.99653855152676163</c:v>
                </c:pt>
                <c:pt idx="14840">
                  <c:v>0.99654111009720459</c:v>
                </c:pt>
                <c:pt idx="14841">
                  <c:v>0.99654366826158614</c:v>
                </c:pt>
                <c:pt idx="14842">
                  <c:v>0.99654622642596657</c:v>
                </c:pt>
                <c:pt idx="14843">
                  <c:v>0.99654878440987782</c:v>
                </c:pt>
                <c:pt idx="14844">
                  <c:v>0.99655134203284756</c:v>
                </c:pt>
                <c:pt idx="14845">
                  <c:v>0.99655389924976057</c:v>
                </c:pt>
                <c:pt idx="14846">
                  <c:v>0.99655645470708532</c:v>
                </c:pt>
                <c:pt idx="14847">
                  <c:v>0.99655901016441861</c:v>
                </c:pt>
                <c:pt idx="14848">
                  <c:v>0.99656156562174136</c:v>
                </c:pt>
                <c:pt idx="14849">
                  <c:v>0.99656411959019697</c:v>
                </c:pt>
                <c:pt idx="14850">
                  <c:v>0.99656667234047369</c:v>
                </c:pt>
                <c:pt idx="14851">
                  <c:v>0.99656922500051459</c:v>
                </c:pt>
                <c:pt idx="14852">
                  <c:v>0.99657177725449864</c:v>
                </c:pt>
                <c:pt idx="14853">
                  <c:v>0.99657432892194531</c:v>
                </c:pt>
                <c:pt idx="14854">
                  <c:v>0.99657687806282658</c:v>
                </c:pt>
                <c:pt idx="14855">
                  <c:v>0.99657942714460002</c:v>
                </c:pt>
                <c:pt idx="14856">
                  <c:v>0.99658197610499988</c:v>
                </c:pt>
                <c:pt idx="14857">
                  <c:v>0.99658452446218149</c:v>
                </c:pt>
                <c:pt idx="14858">
                  <c:v>0.99658707157276027</c:v>
                </c:pt>
                <c:pt idx="14859">
                  <c:v>0.99658961764564691</c:v>
                </c:pt>
                <c:pt idx="14860">
                  <c:v>0.99659216227476277</c:v>
                </c:pt>
                <c:pt idx="14861">
                  <c:v>0.99659470577594078</c:v>
                </c:pt>
                <c:pt idx="14862">
                  <c:v>0.99659724711148723</c:v>
                </c:pt>
                <c:pt idx="14863">
                  <c:v>0.99659978722885312</c:v>
                </c:pt>
                <c:pt idx="14864">
                  <c:v>0.99660232635904722</c:v>
                </c:pt>
                <c:pt idx="14865">
                  <c:v>0.99660486467171161</c:v>
                </c:pt>
                <c:pt idx="14866">
                  <c:v>0.99660740280390592</c:v>
                </c:pt>
                <c:pt idx="14867">
                  <c:v>0.99660993996156144</c:v>
                </c:pt>
                <c:pt idx="14868">
                  <c:v>0.99661247674022957</c:v>
                </c:pt>
                <c:pt idx="14869">
                  <c:v>0.99661501333843283</c:v>
                </c:pt>
                <c:pt idx="14870">
                  <c:v>0.9966175493500975</c:v>
                </c:pt>
                <c:pt idx="14871">
                  <c:v>0.99662008445941674</c:v>
                </c:pt>
                <c:pt idx="14872">
                  <c:v>0.99662261920779571</c:v>
                </c:pt>
                <c:pt idx="14873">
                  <c:v>0.99662515242218508</c:v>
                </c:pt>
                <c:pt idx="14874">
                  <c:v>0.99662768558016412</c:v>
                </c:pt>
                <c:pt idx="14875">
                  <c:v>0.99663021861408274</c:v>
                </c:pt>
                <c:pt idx="14876">
                  <c:v>0.99663274704599958</c:v>
                </c:pt>
                <c:pt idx="14877">
                  <c:v>0.99663527430486865</c:v>
                </c:pt>
                <c:pt idx="14878">
                  <c:v>0.9966378010584197</c:v>
                </c:pt>
                <c:pt idx="14879">
                  <c:v>0.99664032764052812</c:v>
                </c:pt>
                <c:pt idx="14880">
                  <c:v>0.99664285422262855</c:v>
                </c:pt>
                <c:pt idx="14881">
                  <c:v>0.99664538080473308</c:v>
                </c:pt>
                <c:pt idx="14882">
                  <c:v>0.99664790638974265</c:v>
                </c:pt>
                <c:pt idx="14883">
                  <c:v>0.99665043121226049</c:v>
                </c:pt>
                <c:pt idx="14884">
                  <c:v>0.99665295598965986</c:v>
                </c:pt>
                <c:pt idx="14885">
                  <c:v>0.99665548031589601</c:v>
                </c:pt>
                <c:pt idx="14886">
                  <c:v>0.99665800419094419</c:v>
                </c:pt>
                <c:pt idx="14887">
                  <c:v>0.99666052693805818</c:v>
                </c:pt>
                <c:pt idx="14888">
                  <c:v>0.99666304954981944</c:v>
                </c:pt>
                <c:pt idx="14889">
                  <c:v>0.99666556954476349</c:v>
                </c:pt>
                <c:pt idx="14890">
                  <c:v>0.99666808953970776</c:v>
                </c:pt>
                <c:pt idx="14891">
                  <c:v>0.99667060901128868</c:v>
                </c:pt>
                <c:pt idx="14892">
                  <c:v>0.99667312801364649</c:v>
                </c:pt>
                <c:pt idx="14893">
                  <c:v>0.99667564557224397</c:v>
                </c:pt>
                <c:pt idx="14894">
                  <c:v>0.99667816313084112</c:v>
                </c:pt>
                <c:pt idx="14895">
                  <c:v>0.99668067888473666</c:v>
                </c:pt>
                <c:pt idx="14896">
                  <c:v>0.99668319436792219</c:v>
                </c:pt>
                <c:pt idx="14897">
                  <c:v>0.99668570903900178</c:v>
                </c:pt>
                <c:pt idx="14898">
                  <c:v>0.99668822343937591</c:v>
                </c:pt>
                <c:pt idx="14899">
                  <c:v>0.99669073680203768</c:v>
                </c:pt>
                <c:pt idx="14900">
                  <c:v>0.99669324709671103</c:v>
                </c:pt>
                <c:pt idx="14901">
                  <c:v>0.99669575617321593</c:v>
                </c:pt>
                <c:pt idx="14902">
                  <c:v>0.99669826265094164</c:v>
                </c:pt>
                <c:pt idx="14903">
                  <c:v>0.99670076789244655</c:v>
                </c:pt>
                <c:pt idx="14904">
                  <c:v>0.99670327304552964</c:v>
                </c:pt>
                <c:pt idx="14905">
                  <c:v>0.99670577759674062</c:v>
                </c:pt>
                <c:pt idx="14906">
                  <c:v>0.99670828195033656</c:v>
                </c:pt>
                <c:pt idx="14907">
                  <c:v>0.99671078597367246</c:v>
                </c:pt>
                <c:pt idx="14908">
                  <c:v>0.99671328765089662</c:v>
                </c:pt>
                <c:pt idx="14909">
                  <c:v>0.99671578716247844</c:v>
                </c:pt>
                <c:pt idx="14910">
                  <c:v>0.9967182854333283</c:v>
                </c:pt>
                <c:pt idx="14911">
                  <c:v>0.99672077984347063</c:v>
                </c:pt>
                <c:pt idx="14912">
                  <c:v>0.99672327371536029</c:v>
                </c:pt>
                <c:pt idx="14913">
                  <c:v>0.99672576618860664</c:v>
                </c:pt>
                <c:pt idx="14914">
                  <c:v>0.9967282572180991</c:v>
                </c:pt>
                <c:pt idx="14915">
                  <c:v>0.9967307477061621</c:v>
                </c:pt>
                <c:pt idx="14916">
                  <c:v>0.99673323801377489</c:v>
                </c:pt>
                <c:pt idx="14917">
                  <c:v>0.99673572828979262</c:v>
                </c:pt>
                <c:pt idx="14918">
                  <c:v>0.99673821516846461</c:v>
                </c:pt>
                <c:pt idx="14919">
                  <c:v>0.99674070168619922</c:v>
                </c:pt>
                <c:pt idx="14920">
                  <c:v>0.9967431878881039</c:v>
                </c:pt>
                <c:pt idx="14921">
                  <c:v>0.99674567377870615</c:v>
                </c:pt>
                <c:pt idx="14922">
                  <c:v>0.99674815645873971</c:v>
                </c:pt>
                <c:pt idx="14923">
                  <c:v>0.99675063831808708</c:v>
                </c:pt>
                <c:pt idx="14924">
                  <c:v>0.99675311978264158</c:v>
                </c:pt>
                <c:pt idx="14925">
                  <c:v>0.99675560124721441</c:v>
                </c:pt>
                <c:pt idx="14926">
                  <c:v>0.99675808271178168</c:v>
                </c:pt>
                <c:pt idx="14927">
                  <c:v>0.99676056417634384</c:v>
                </c:pt>
                <c:pt idx="14928">
                  <c:v>0.99676304564091556</c:v>
                </c:pt>
                <c:pt idx="14929">
                  <c:v>0.99676552710548261</c:v>
                </c:pt>
                <c:pt idx="14930">
                  <c:v>0.99676800857004966</c:v>
                </c:pt>
                <c:pt idx="14931">
                  <c:v>0.99677048998949924</c:v>
                </c:pt>
                <c:pt idx="14932">
                  <c:v>0.99677297123298958</c:v>
                </c:pt>
                <c:pt idx="14933">
                  <c:v>0.99677545120868338</c:v>
                </c:pt>
                <c:pt idx="14934">
                  <c:v>0.9967779311392494</c:v>
                </c:pt>
                <c:pt idx="14935">
                  <c:v>0.99678041079911495</c:v>
                </c:pt>
                <c:pt idx="14936">
                  <c:v>0.99678289045898061</c:v>
                </c:pt>
                <c:pt idx="14937">
                  <c:v>0.99678536984498256</c:v>
                </c:pt>
                <c:pt idx="14938">
                  <c:v>0.99678784760991168</c:v>
                </c:pt>
                <c:pt idx="14939">
                  <c:v>0.99679032415666657</c:v>
                </c:pt>
                <c:pt idx="14940">
                  <c:v>0.99679280056806985</c:v>
                </c:pt>
                <c:pt idx="14941">
                  <c:v>0.99679527690728464</c:v>
                </c:pt>
                <c:pt idx="14942">
                  <c:v>0.99679774979951952</c:v>
                </c:pt>
                <c:pt idx="14943">
                  <c:v>0.99680022224058484</c:v>
                </c:pt>
                <c:pt idx="14944">
                  <c:v>0.99680269450116854</c:v>
                </c:pt>
                <c:pt idx="14945">
                  <c:v>0.99680516622034743</c:v>
                </c:pt>
                <c:pt idx="14946">
                  <c:v>0.99680763775905623</c:v>
                </c:pt>
                <c:pt idx="14947">
                  <c:v>0.99681010771864698</c:v>
                </c:pt>
                <c:pt idx="14948">
                  <c:v>0.99681257758801112</c:v>
                </c:pt>
                <c:pt idx="14949">
                  <c:v>0.99681504687986655</c:v>
                </c:pt>
                <c:pt idx="14950">
                  <c:v>0.99681751571151933</c:v>
                </c:pt>
                <c:pt idx="14951">
                  <c:v>0.9968199836408288</c:v>
                </c:pt>
                <c:pt idx="14952">
                  <c:v>0.99682244705838163</c:v>
                </c:pt>
                <c:pt idx="14953">
                  <c:v>0.99682490912240651</c:v>
                </c:pt>
                <c:pt idx="14954">
                  <c:v>0.9968273711864325</c:v>
                </c:pt>
                <c:pt idx="14955">
                  <c:v>0.99682983207740761</c:v>
                </c:pt>
                <c:pt idx="14956">
                  <c:v>0.99683229278789998</c:v>
                </c:pt>
                <c:pt idx="14957">
                  <c:v>0.99683475281261547</c:v>
                </c:pt>
                <c:pt idx="14958">
                  <c:v>0.99683721266588876</c:v>
                </c:pt>
                <c:pt idx="14959">
                  <c:v>0.99683967247403593</c:v>
                </c:pt>
                <c:pt idx="14960">
                  <c:v>0.99684212981198916</c:v>
                </c:pt>
                <c:pt idx="14961">
                  <c:v>0.9968445864619162</c:v>
                </c:pt>
                <c:pt idx="14962">
                  <c:v>0.99684704128458168</c:v>
                </c:pt>
                <c:pt idx="14963">
                  <c:v>0.99684949477627161</c:v>
                </c:pt>
                <c:pt idx="14964">
                  <c:v>0.99685194700467383</c:v>
                </c:pt>
                <c:pt idx="14965">
                  <c:v>0.99685439774419782</c:v>
                </c:pt>
                <c:pt idx="14966">
                  <c:v>0.99685684740090086</c:v>
                </c:pt>
                <c:pt idx="14967">
                  <c:v>0.99685929502731452</c:v>
                </c:pt>
                <c:pt idx="14968">
                  <c:v>0.99686174039785158</c:v>
                </c:pt>
                <c:pt idx="14969">
                  <c:v>0.99686418576838431</c:v>
                </c:pt>
                <c:pt idx="14970">
                  <c:v>0.99686663113892549</c:v>
                </c:pt>
                <c:pt idx="14971">
                  <c:v>0.99686907312564732</c:v>
                </c:pt>
                <c:pt idx="14972">
                  <c:v>0.99687151308208355</c:v>
                </c:pt>
                <c:pt idx="14973">
                  <c:v>0.9968739521361617</c:v>
                </c:pt>
                <c:pt idx="14974">
                  <c:v>0.99687639077515811</c:v>
                </c:pt>
                <c:pt idx="14975">
                  <c:v>0.99687882712219555</c:v>
                </c:pt>
                <c:pt idx="14976">
                  <c:v>0.99688126346922079</c:v>
                </c:pt>
                <c:pt idx="14977">
                  <c:v>0.99688369981624447</c:v>
                </c:pt>
                <c:pt idx="14978">
                  <c:v>0.9968861361632797</c:v>
                </c:pt>
                <c:pt idx="14979">
                  <c:v>0.9968885725103096</c:v>
                </c:pt>
                <c:pt idx="14980">
                  <c:v>0.9968910088573385</c:v>
                </c:pt>
                <c:pt idx="14981">
                  <c:v>0.99689344436969374</c:v>
                </c:pt>
                <c:pt idx="14982">
                  <c:v>0.99689587693722703</c:v>
                </c:pt>
                <c:pt idx="14983">
                  <c:v>0.99689830683244851</c:v>
                </c:pt>
                <c:pt idx="14984">
                  <c:v>0.99690073596067208</c:v>
                </c:pt>
                <c:pt idx="14985">
                  <c:v>0.99690316454748507</c:v>
                </c:pt>
                <c:pt idx="14986">
                  <c:v>0.99690559281847968</c:v>
                </c:pt>
                <c:pt idx="14987">
                  <c:v>0.99690802084853791</c:v>
                </c:pt>
                <c:pt idx="14988">
                  <c:v>0.99691044857811772</c:v>
                </c:pt>
                <c:pt idx="14989">
                  <c:v>0.99691287540083506</c:v>
                </c:pt>
                <c:pt idx="14990">
                  <c:v>0.99691530125803707</c:v>
                </c:pt>
                <c:pt idx="14991">
                  <c:v>0.99691772641591658</c:v>
                </c:pt>
                <c:pt idx="14992">
                  <c:v>0.99692015157379765</c:v>
                </c:pt>
                <c:pt idx="14993">
                  <c:v>0.99692257528791139</c:v>
                </c:pt>
                <c:pt idx="14994">
                  <c:v>0.99692499796117362</c:v>
                </c:pt>
                <c:pt idx="14995">
                  <c:v>0.99692741959989151</c:v>
                </c:pt>
                <c:pt idx="14996">
                  <c:v>0.99692984060695267</c:v>
                </c:pt>
                <c:pt idx="14997">
                  <c:v>0.99693226075678187</c:v>
                </c:pt>
                <c:pt idx="14998">
                  <c:v>0.99693467937262326</c:v>
                </c:pt>
                <c:pt idx="14999">
                  <c:v>0.99693709793431939</c:v>
                </c:pt>
                <c:pt idx="15000">
                  <c:v>0.99693951512308965</c:v>
                </c:pt>
                <c:pt idx="15001">
                  <c:v>0.99694192981370022</c:v>
                </c:pt>
                <c:pt idx="15002">
                  <c:v>0.99694434450431169</c:v>
                </c:pt>
                <c:pt idx="15003">
                  <c:v>0.99694675860839665</c:v>
                </c:pt>
                <c:pt idx="15004">
                  <c:v>0.99694917256811055</c:v>
                </c:pt>
                <c:pt idx="15005">
                  <c:v>0.9969515863563625</c:v>
                </c:pt>
                <c:pt idx="15006">
                  <c:v>0.99695399563287002</c:v>
                </c:pt>
                <c:pt idx="15007">
                  <c:v>0.99695640251814865</c:v>
                </c:pt>
                <c:pt idx="15008">
                  <c:v>0.99695880890713151</c:v>
                </c:pt>
                <c:pt idx="15009">
                  <c:v>0.99696121452912256</c:v>
                </c:pt>
                <c:pt idx="15010">
                  <c:v>0.99696361874343753</c:v>
                </c:pt>
                <c:pt idx="15011">
                  <c:v>0.99696602125230815</c:v>
                </c:pt>
                <c:pt idx="15012">
                  <c:v>0.99696842376118999</c:v>
                </c:pt>
                <c:pt idx="15013">
                  <c:v>0.99697082311183871</c:v>
                </c:pt>
                <c:pt idx="15014">
                  <c:v>0.99697322210154704</c:v>
                </c:pt>
                <c:pt idx="15015">
                  <c:v>0.99697562009866969</c:v>
                </c:pt>
                <c:pt idx="15016">
                  <c:v>0.99697801728368196</c:v>
                </c:pt>
                <c:pt idx="15017">
                  <c:v>0.99698041302492202</c:v>
                </c:pt>
                <c:pt idx="15018">
                  <c:v>0.99698280425441399</c:v>
                </c:pt>
                <c:pt idx="15019">
                  <c:v>0.99698519548390552</c:v>
                </c:pt>
                <c:pt idx="15020">
                  <c:v>0.99698758671339749</c:v>
                </c:pt>
                <c:pt idx="15021">
                  <c:v>0.99698997794288968</c:v>
                </c:pt>
                <c:pt idx="15022">
                  <c:v>0.99699236759326759</c:v>
                </c:pt>
                <c:pt idx="15023">
                  <c:v>0.99699475719853314</c:v>
                </c:pt>
                <c:pt idx="15024">
                  <c:v>0.99699714481861657</c:v>
                </c:pt>
                <c:pt idx="15025">
                  <c:v>0.99699953122053264</c:v>
                </c:pt>
                <c:pt idx="15026">
                  <c:v>0.99700191699080265</c:v>
                </c:pt>
                <c:pt idx="15027">
                  <c:v>0.99700430260316075</c:v>
                </c:pt>
                <c:pt idx="15028">
                  <c:v>0.99700668805760295</c:v>
                </c:pt>
                <c:pt idx="15029">
                  <c:v>0.99700907264715555</c:v>
                </c:pt>
                <c:pt idx="15030">
                  <c:v>0.99701145688342563</c:v>
                </c:pt>
                <c:pt idx="15031">
                  <c:v>0.99701383750623529</c:v>
                </c:pt>
                <c:pt idx="15032">
                  <c:v>0.99701621754657865</c:v>
                </c:pt>
                <c:pt idx="15033">
                  <c:v>0.99701859754180289</c:v>
                </c:pt>
                <c:pt idx="15034">
                  <c:v>0.99702097753702801</c:v>
                </c:pt>
                <c:pt idx="15035">
                  <c:v>0.99702335748713544</c:v>
                </c:pt>
                <c:pt idx="15036">
                  <c:v>0.99702573690034413</c:v>
                </c:pt>
                <c:pt idx="15037">
                  <c:v>0.99702811454945761</c:v>
                </c:pt>
                <c:pt idx="15038">
                  <c:v>0.99703048971710095</c:v>
                </c:pt>
                <c:pt idx="15039">
                  <c:v>0.99703286347798947</c:v>
                </c:pt>
                <c:pt idx="15040">
                  <c:v>0.99703523381806169</c:v>
                </c:pt>
                <c:pt idx="15041">
                  <c:v>0.99703760248878925</c:v>
                </c:pt>
                <c:pt idx="15042">
                  <c:v>0.9970399711595076</c:v>
                </c:pt>
                <c:pt idx="15043">
                  <c:v>0.99704233983022517</c:v>
                </c:pt>
                <c:pt idx="15044">
                  <c:v>0.9970447085009535</c:v>
                </c:pt>
                <c:pt idx="15045">
                  <c:v>0.99704707717167684</c:v>
                </c:pt>
                <c:pt idx="15046">
                  <c:v>0.99704944484981461</c:v>
                </c:pt>
                <c:pt idx="15047">
                  <c:v>0.99705181036230961</c:v>
                </c:pt>
                <c:pt idx="15048">
                  <c:v>0.99705417519804207</c:v>
                </c:pt>
                <c:pt idx="15049">
                  <c:v>0.9970565380034857</c:v>
                </c:pt>
                <c:pt idx="15050">
                  <c:v>0.99705890067358072</c:v>
                </c:pt>
                <c:pt idx="15051">
                  <c:v>0.9970612632534317</c:v>
                </c:pt>
                <c:pt idx="15052">
                  <c:v>0.9970636257881651</c:v>
                </c:pt>
                <c:pt idx="15053">
                  <c:v>0.99706598769125743</c:v>
                </c:pt>
                <c:pt idx="15054">
                  <c:v>0.99706834869200256</c:v>
                </c:pt>
                <c:pt idx="15055">
                  <c:v>0.99707070793316122</c:v>
                </c:pt>
                <c:pt idx="15056">
                  <c:v>0.99707306418347763</c:v>
                </c:pt>
                <c:pt idx="15057">
                  <c:v>0.99707542004081984</c:v>
                </c:pt>
                <c:pt idx="15058">
                  <c:v>0.99707777589816227</c:v>
                </c:pt>
                <c:pt idx="15059">
                  <c:v>0.99708013103362358</c:v>
                </c:pt>
                <c:pt idx="15060">
                  <c:v>0.9970824861690859</c:v>
                </c:pt>
                <c:pt idx="15061">
                  <c:v>0.99708484103384243</c:v>
                </c:pt>
                <c:pt idx="15062">
                  <c:v>0.99708719495112597</c:v>
                </c:pt>
                <c:pt idx="15063">
                  <c:v>0.99708954873306266</c:v>
                </c:pt>
                <c:pt idx="15064">
                  <c:v>0.99709190210894461</c:v>
                </c:pt>
                <c:pt idx="15065">
                  <c:v>0.99709425363500803</c:v>
                </c:pt>
                <c:pt idx="15066">
                  <c:v>0.99709659803249051</c:v>
                </c:pt>
                <c:pt idx="15067">
                  <c:v>0.99709894119330722</c:v>
                </c:pt>
                <c:pt idx="15068">
                  <c:v>0.99710128292886069</c:v>
                </c:pt>
                <c:pt idx="15069">
                  <c:v>0.9971036243485949</c:v>
                </c:pt>
                <c:pt idx="15070">
                  <c:v>0.99710596324173906</c:v>
                </c:pt>
                <c:pt idx="15071">
                  <c:v>0.9971083016837119</c:v>
                </c:pt>
                <c:pt idx="15072">
                  <c:v>0.99711063893007013</c:v>
                </c:pt>
                <c:pt idx="15073">
                  <c:v>0.9971129742138154</c:v>
                </c:pt>
                <c:pt idx="15074">
                  <c:v>0.99711530900126022</c:v>
                </c:pt>
                <c:pt idx="15075">
                  <c:v>0.99711764236300604</c:v>
                </c:pt>
                <c:pt idx="15076">
                  <c:v>0.99711997566157962</c:v>
                </c:pt>
                <c:pt idx="15077">
                  <c:v>0.99712230799012558</c:v>
                </c:pt>
                <c:pt idx="15078">
                  <c:v>0.99712463840389143</c:v>
                </c:pt>
                <c:pt idx="15079">
                  <c:v>0.99712696714558691</c:v>
                </c:pt>
                <c:pt idx="15080">
                  <c:v>0.99712929327047783</c:v>
                </c:pt>
                <c:pt idx="15081">
                  <c:v>0.99713161916976967</c:v>
                </c:pt>
                <c:pt idx="15082">
                  <c:v>0.99713394308389569</c:v>
                </c:pt>
                <c:pt idx="15083">
                  <c:v>0.99713626370443653</c:v>
                </c:pt>
                <c:pt idx="15084">
                  <c:v>0.99713858094117058</c:v>
                </c:pt>
                <c:pt idx="15085">
                  <c:v>0.99714089817790141</c:v>
                </c:pt>
                <c:pt idx="15086">
                  <c:v>0.9971432144671637</c:v>
                </c:pt>
                <c:pt idx="15087">
                  <c:v>0.99714553057595512</c:v>
                </c:pt>
                <c:pt idx="15088">
                  <c:v>0.99714784510563259</c:v>
                </c:pt>
                <c:pt idx="15089">
                  <c:v>0.99715015602590817</c:v>
                </c:pt>
                <c:pt idx="15090">
                  <c:v>0.99715246604383234</c:v>
                </c:pt>
                <c:pt idx="15091">
                  <c:v>0.99715477502405259</c:v>
                </c:pt>
                <c:pt idx="15092">
                  <c:v>0.99715708143257453</c:v>
                </c:pt>
                <c:pt idx="15093">
                  <c:v>0.99715938558521511</c:v>
                </c:pt>
                <c:pt idx="15094">
                  <c:v>0.99716168657963555</c:v>
                </c:pt>
                <c:pt idx="15095">
                  <c:v>0.99716398757405156</c:v>
                </c:pt>
                <c:pt idx="15096">
                  <c:v>0.99716628856846856</c:v>
                </c:pt>
                <c:pt idx="15097">
                  <c:v>0.99716858956288557</c:v>
                </c:pt>
                <c:pt idx="15098">
                  <c:v>0.99717089055730268</c:v>
                </c:pt>
                <c:pt idx="15099">
                  <c:v>0.99717319123589643</c:v>
                </c:pt>
                <c:pt idx="15100">
                  <c:v>0.99717548988420057</c:v>
                </c:pt>
                <c:pt idx="15101">
                  <c:v>0.99717778763015519</c:v>
                </c:pt>
                <c:pt idx="15102">
                  <c:v>0.99718008352629017</c:v>
                </c:pt>
                <c:pt idx="15103">
                  <c:v>0.99718237910659957</c:v>
                </c:pt>
                <c:pt idx="15104">
                  <c:v>0.99718467351385864</c:v>
                </c:pt>
                <c:pt idx="15105">
                  <c:v>0.9971869673039031</c:v>
                </c:pt>
                <c:pt idx="15106">
                  <c:v>0.99718926040275457</c:v>
                </c:pt>
                <c:pt idx="15107">
                  <c:v>0.99719155327601461</c:v>
                </c:pt>
                <c:pt idx="15108">
                  <c:v>0.99719384276545919</c:v>
                </c:pt>
                <c:pt idx="15109">
                  <c:v>0.99719612616403619</c:v>
                </c:pt>
                <c:pt idx="15110">
                  <c:v>0.9971984094087627</c:v>
                </c:pt>
                <c:pt idx="15111">
                  <c:v>0.99720069145381363</c:v>
                </c:pt>
                <c:pt idx="15112">
                  <c:v>0.99720297349886433</c:v>
                </c:pt>
                <c:pt idx="15113">
                  <c:v>0.99720525283686301</c:v>
                </c:pt>
                <c:pt idx="15114">
                  <c:v>0.99720753217486169</c:v>
                </c:pt>
                <c:pt idx="15115">
                  <c:v>0.9972098114677429</c:v>
                </c:pt>
                <c:pt idx="15116">
                  <c:v>0.99721208990338539</c:v>
                </c:pt>
                <c:pt idx="15117">
                  <c:v>0.9972143682939163</c:v>
                </c:pt>
                <c:pt idx="15118">
                  <c:v>0.99721664569186141</c:v>
                </c:pt>
                <c:pt idx="15119">
                  <c:v>0.99721892241304722</c:v>
                </c:pt>
                <c:pt idx="15120">
                  <c:v>0.99722119741976234</c:v>
                </c:pt>
                <c:pt idx="15121">
                  <c:v>0.99722347238135989</c:v>
                </c:pt>
                <c:pt idx="15122">
                  <c:v>0.99722574693689969</c:v>
                </c:pt>
                <c:pt idx="15123">
                  <c:v>0.99722802086079376</c:v>
                </c:pt>
                <c:pt idx="15124">
                  <c:v>0.9972302947846875</c:v>
                </c:pt>
                <c:pt idx="15125">
                  <c:v>0.99723256870858157</c:v>
                </c:pt>
                <c:pt idx="15126">
                  <c:v>0.99723484079168057</c:v>
                </c:pt>
                <c:pt idx="15127">
                  <c:v>0.99723711245969804</c:v>
                </c:pt>
                <c:pt idx="15128">
                  <c:v>0.99723938367653997</c:v>
                </c:pt>
                <c:pt idx="15129">
                  <c:v>0.99724165322403724</c:v>
                </c:pt>
                <c:pt idx="15130">
                  <c:v>0.99724392263617778</c:v>
                </c:pt>
                <c:pt idx="15131">
                  <c:v>0.99724619159713757</c:v>
                </c:pt>
                <c:pt idx="15132">
                  <c:v>0.99724846055810779</c:v>
                </c:pt>
                <c:pt idx="15133">
                  <c:v>0.99725072951906857</c:v>
                </c:pt>
                <c:pt idx="15134">
                  <c:v>0.99725299712650739</c:v>
                </c:pt>
                <c:pt idx="15135">
                  <c:v>0.997255264282771</c:v>
                </c:pt>
                <c:pt idx="15136">
                  <c:v>0.99725753098785452</c:v>
                </c:pt>
                <c:pt idx="15137">
                  <c:v>0.99725979512124285</c:v>
                </c:pt>
                <c:pt idx="15138">
                  <c:v>0.99726205550988067</c:v>
                </c:pt>
                <c:pt idx="15139">
                  <c:v>0.99726431586647957</c:v>
                </c:pt>
                <c:pt idx="15140">
                  <c:v>0.99726657517228523</c:v>
                </c:pt>
                <c:pt idx="15141">
                  <c:v>0.99726883285387691</c:v>
                </c:pt>
                <c:pt idx="15142">
                  <c:v>0.9972710905354536</c:v>
                </c:pt>
                <c:pt idx="15143">
                  <c:v>0.99727334663791956</c:v>
                </c:pt>
                <c:pt idx="15144">
                  <c:v>0.99727560251480496</c:v>
                </c:pt>
                <c:pt idx="15145">
                  <c:v>0.9972778583916786</c:v>
                </c:pt>
                <c:pt idx="15146">
                  <c:v>0.99728011426855767</c:v>
                </c:pt>
                <c:pt idx="15147">
                  <c:v>0.99728237014543231</c:v>
                </c:pt>
                <c:pt idx="15148">
                  <c:v>0.99728462602231549</c:v>
                </c:pt>
                <c:pt idx="15149">
                  <c:v>0.99728688189919457</c:v>
                </c:pt>
                <c:pt idx="15150">
                  <c:v>0.99728913777607409</c:v>
                </c:pt>
                <c:pt idx="15151">
                  <c:v>0.99729139365295327</c:v>
                </c:pt>
                <c:pt idx="15152">
                  <c:v>0.99729364952983235</c:v>
                </c:pt>
                <c:pt idx="15153">
                  <c:v>0.99729590540671154</c:v>
                </c:pt>
                <c:pt idx="15154">
                  <c:v>0.99729816128359061</c:v>
                </c:pt>
                <c:pt idx="15155">
                  <c:v>0.9973004171604698</c:v>
                </c:pt>
                <c:pt idx="15156">
                  <c:v>0.99730267303734466</c:v>
                </c:pt>
                <c:pt idx="15157">
                  <c:v>0.99730492891422318</c:v>
                </c:pt>
                <c:pt idx="15158">
                  <c:v>0.99730718474598279</c:v>
                </c:pt>
                <c:pt idx="15159">
                  <c:v>0.99730944057775128</c:v>
                </c:pt>
                <c:pt idx="15160">
                  <c:v>0.99731169636439565</c:v>
                </c:pt>
                <c:pt idx="15161">
                  <c:v>0.99731395183520832</c:v>
                </c:pt>
                <c:pt idx="15162">
                  <c:v>0.99731620450875058</c:v>
                </c:pt>
                <c:pt idx="15163">
                  <c:v>0.99731845677622299</c:v>
                </c:pt>
                <c:pt idx="15164">
                  <c:v>0.99732070904370251</c:v>
                </c:pt>
                <c:pt idx="15165">
                  <c:v>0.99732296099534945</c:v>
                </c:pt>
                <c:pt idx="15166">
                  <c:v>0.99732521236048921</c:v>
                </c:pt>
                <c:pt idx="15167">
                  <c:v>0.99732746318419663</c:v>
                </c:pt>
                <c:pt idx="15168">
                  <c:v>0.99732971335821885</c:v>
                </c:pt>
                <c:pt idx="15169">
                  <c:v>0.99733196129441137</c:v>
                </c:pt>
                <c:pt idx="15170">
                  <c:v>0.99733420729054978</c:v>
                </c:pt>
                <c:pt idx="15171">
                  <c:v>0.99733645188804032</c:v>
                </c:pt>
                <c:pt idx="15172">
                  <c:v>0.99733869627799854</c:v>
                </c:pt>
                <c:pt idx="15173">
                  <c:v>0.99734094010849561</c:v>
                </c:pt>
                <c:pt idx="15174">
                  <c:v>0.99734318272081757</c:v>
                </c:pt>
                <c:pt idx="15175">
                  <c:v>0.99734542447590824</c:v>
                </c:pt>
                <c:pt idx="15176">
                  <c:v>0.99734766456164858</c:v>
                </c:pt>
                <c:pt idx="15177">
                  <c:v>0.99734990295548265</c:v>
                </c:pt>
                <c:pt idx="15178">
                  <c:v>0.99735214078533807</c:v>
                </c:pt>
                <c:pt idx="15179">
                  <c:v>0.99735437703609697</c:v>
                </c:pt>
                <c:pt idx="15180">
                  <c:v>0.99735661306125956</c:v>
                </c:pt>
                <c:pt idx="15181">
                  <c:v>0.99735884698845667</c:v>
                </c:pt>
                <c:pt idx="15182">
                  <c:v>0.99736108030656656</c:v>
                </c:pt>
                <c:pt idx="15183">
                  <c:v>0.99736331362467734</c:v>
                </c:pt>
                <c:pt idx="15184">
                  <c:v>0.99736554609683359</c:v>
                </c:pt>
                <c:pt idx="15185">
                  <c:v>0.9973677749031904</c:v>
                </c:pt>
                <c:pt idx="15186">
                  <c:v>0.99737000342756243</c:v>
                </c:pt>
                <c:pt idx="15187">
                  <c:v>0.99737223087136451</c:v>
                </c:pt>
                <c:pt idx="15188">
                  <c:v>0.99737445828584992</c:v>
                </c:pt>
                <c:pt idx="15189">
                  <c:v>0.99737668560919313</c:v>
                </c:pt>
                <c:pt idx="15190">
                  <c:v>0.99737891224990793</c:v>
                </c:pt>
                <c:pt idx="15191">
                  <c:v>0.99738113868759382</c:v>
                </c:pt>
                <c:pt idx="15192">
                  <c:v>0.99738336388454263</c:v>
                </c:pt>
                <c:pt idx="15193">
                  <c:v>0.99738558709632441</c:v>
                </c:pt>
                <c:pt idx="15194">
                  <c:v>0.99738780895458512</c:v>
                </c:pt>
                <c:pt idx="15195">
                  <c:v>0.99739003058725317</c:v>
                </c:pt>
                <c:pt idx="15196">
                  <c:v>0.99739225030693757</c:v>
                </c:pt>
                <c:pt idx="15197">
                  <c:v>0.99739446972884649</c:v>
                </c:pt>
                <c:pt idx="15198">
                  <c:v>0.99739668911059998</c:v>
                </c:pt>
                <c:pt idx="15199">
                  <c:v>0.99739890803621556</c:v>
                </c:pt>
                <c:pt idx="15200">
                  <c:v>0.99740112543866055</c:v>
                </c:pt>
                <c:pt idx="15201">
                  <c:v>0.99740334174745326</c:v>
                </c:pt>
                <c:pt idx="15202">
                  <c:v>0.99740555431150613</c:v>
                </c:pt>
                <c:pt idx="15203">
                  <c:v>0.99740776674921428</c:v>
                </c:pt>
                <c:pt idx="15204">
                  <c:v>0.99740997841091239</c:v>
                </c:pt>
                <c:pt idx="15205">
                  <c:v>0.997412189440948</c:v>
                </c:pt>
                <c:pt idx="15206">
                  <c:v>0.99741440020030059</c:v>
                </c:pt>
                <c:pt idx="15207">
                  <c:v>0.99741661095963741</c:v>
                </c:pt>
                <c:pt idx="15208">
                  <c:v>0.99741882171898011</c:v>
                </c:pt>
                <c:pt idx="15209">
                  <c:v>0.99742103247833025</c:v>
                </c:pt>
                <c:pt idx="15210">
                  <c:v>0.99742324143295868</c:v>
                </c:pt>
                <c:pt idx="15211">
                  <c:v>0.99742545038760555</c:v>
                </c:pt>
                <c:pt idx="15212">
                  <c:v>0.99742765924524257</c:v>
                </c:pt>
                <c:pt idx="15213">
                  <c:v>0.9974298671170615</c:v>
                </c:pt>
                <c:pt idx="15214">
                  <c:v>0.99743207291347435</c:v>
                </c:pt>
                <c:pt idx="15215">
                  <c:v>0.99743427753683078</c:v>
                </c:pt>
                <c:pt idx="15216">
                  <c:v>0.99743648084274539</c:v>
                </c:pt>
                <c:pt idx="15217">
                  <c:v>0.99743868145425529</c:v>
                </c:pt>
                <c:pt idx="15218">
                  <c:v>0.99744088093421657</c:v>
                </c:pt>
                <c:pt idx="15219">
                  <c:v>0.99744308041417462</c:v>
                </c:pt>
                <c:pt idx="15220">
                  <c:v>0.9974452798490141</c:v>
                </c:pt>
                <c:pt idx="15221">
                  <c:v>0.9974474771633296</c:v>
                </c:pt>
                <c:pt idx="15222">
                  <c:v>0.9974496742971789</c:v>
                </c:pt>
                <c:pt idx="15223">
                  <c:v>0.99745187084449194</c:v>
                </c:pt>
                <c:pt idx="15224">
                  <c:v>0.99745406639922329</c:v>
                </c:pt>
                <c:pt idx="15225">
                  <c:v>0.99745626159301437</c:v>
                </c:pt>
                <c:pt idx="15226">
                  <c:v>0.99745845611274953</c:v>
                </c:pt>
                <c:pt idx="15227">
                  <c:v>0.99746064882507557</c:v>
                </c:pt>
                <c:pt idx="15228">
                  <c:v>0.99746284153739773</c:v>
                </c:pt>
                <c:pt idx="15229">
                  <c:v>0.99746503325714331</c:v>
                </c:pt>
                <c:pt idx="15230">
                  <c:v>0.99746722493175832</c:v>
                </c:pt>
                <c:pt idx="15231">
                  <c:v>0.99746941592962657</c:v>
                </c:pt>
                <c:pt idx="15232">
                  <c:v>0.9974716047505654</c:v>
                </c:pt>
                <c:pt idx="15233">
                  <c:v>0.99747379352864252</c:v>
                </c:pt>
                <c:pt idx="15234">
                  <c:v>0.99747598186907949</c:v>
                </c:pt>
                <c:pt idx="15235">
                  <c:v>0.99747816880635309</c:v>
                </c:pt>
                <c:pt idx="15236">
                  <c:v>0.99748035569852567</c:v>
                </c:pt>
                <c:pt idx="15237">
                  <c:v>0.99748254180563334</c:v>
                </c:pt>
                <c:pt idx="15238">
                  <c:v>0.99748472745707639</c:v>
                </c:pt>
                <c:pt idx="15239">
                  <c:v>0.99748691131733547</c:v>
                </c:pt>
                <c:pt idx="15240">
                  <c:v>0.99748909500616056</c:v>
                </c:pt>
                <c:pt idx="15241">
                  <c:v>0.99749127869498388</c:v>
                </c:pt>
                <c:pt idx="15242">
                  <c:v>0.99749346238380165</c:v>
                </c:pt>
                <c:pt idx="15243">
                  <c:v>0.99749563962081444</c:v>
                </c:pt>
                <c:pt idx="15244">
                  <c:v>0.99749781663223369</c:v>
                </c:pt>
                <c:pt idx="15245">
                  <c:v>0.99749999014704749</c:v>
                </c:pt>
                <c:pt idx="15246">
                  <c:v>0.99750216326031027</c:v>
                </c:pt>
                <c:pt idx="15247">
                  <c:v>0.9975043356697505</c:v>
                </c:pt>
                <c:pt idx="15248">
                  <c:v>0.99750650807918528</c:v>
                </c:pt>
                <c:pt idx="15249">
                  <c:v>0.99750867823274258</c:v>
                </c:pt>
                <c:pt idx="15250">
                  <c:v>0.99751084613042351</c:v>
                </c:pt>
                <c:pt idx="15251">
                  <c:v>0.99751301177221929</c:v>
                </c:pt>
                <c:pt idx="15252">
                  <c:v>0.99751517741403151</c:v>
                </c:pt>
                <c:pt idx="15253">
                  <c:v>0.99751734305583095</c:v>
                </c:pt>
                <c:pt idx="15254">
                  <c:v>0.99751950869763495</c:v>
                </c:pt>
                <c:pt idx="15255">
                  <c:v>0.99752167433944372</c:v>
                </c:pt>
                <c:pt idx="15256">
                  <c:v>0.99752383998124217</c:v>
                </c:pt>
                <c:pt idx="15257">
                  <c:v>0.99752600539745906</c:v>
                </c:pt>
                <c:pt idx="15258">
                  <c:v>0.99752817063321009</c:v>
                </c:pt>
                <c:pt idx="15259">
                  <c:v>0.99753033550801551</c:v>
                </c:pt>
                <c:pt idx="15260">
                  <c:v>0.99753249893905505</c:v>
                </c:pt>
                <c:pt idx="15261">
                  <c:v>0.99753466052028616</c:v>
                </c:pt>
                <c:pt idx="15262">
                  <c:v>0.99753682083821515</c:v>
                </c:pt>
                <c:pt idx="15263">
                  <c:v>0.997538979892857</c:v>
                </c:pt>
                <c:pt idx="15264">
                  <c:v>0.99754113781956921</c:v>
                </c:pt>
                <c:pt idx="15265">
                  <c:v>0.99754329358063254</c:v>
                </c:pt>
                <c:pt idx="15266">
                  <c:v>0.9975454476579092</c:v>
                </c:pt>
                <c:pt idx="15267">
                  <c:v>0.99754760143380083</c:v>
                </c:pt>
                <c:pt idx="15268">
                  <c:v>0.99754975356741393</c:v>
                </c:pt>
                <c:pt idx="15269">
                  <c:v>0.99755190314737452</c:v>
                </c:pt>
                <c:pt idx="15270">
                  <c:v>0.9975540514189265</c:v>
                </c:pt>
                <c:pt idx="15271">
                  <c:v>0.99755619923929806</c:v>
                </c:pt>
                <c:pt idx="15272">
                  <c:v>0.99755834683409217</c:v>
                </c:pt>
                <c:pt idx="15273">
                  <c:v>0.99756049406793412</c:v>
                </c:pt>
                <c:pt idx="15274">
                  <c:v>0.99756264130178463</c:v>
                </c:pt>
                <c:pt idx="15275">
                  <c:v>0.99756478853563135</c:v>
                </c:pt>
                <c:pt idx="15276">
                  <c:v>0.99756693439340149</c:v>
                </c:pt>
                <c:pt idx="15277">
                  <c:v>0.99756907973230713</c:v>
                </c:pt>
                <c:pt idx="15278">
                  <c:v>0.99757121830360063</c:v>
                </c:pt>
                <c:pt idx="15279">
                  <c:v>0.997573355115289</c:v>
                </c:pt>
                <c:pt idx="15280">
                  <c:v>0.99757548899434956</c:v>
                </c:pt>
                <c:pt idx="15281">
                  <c:v>0.99757762194849831</c:v>
                </c:pt>
                <c:pt idx="15282">
                  <c:v>0.99757975321525028</c:v>
                </c:pt>
                <c:pt idx="15283">
                  <c:v>0.99758188276302417</c:v>
                </c:pt>
                <c:pt idx="15284">
                  <c:v>0.99758401172426447</c:v>
                </c:pt>
                <c:pt idx="15285">
                  <c:v>0.99758613973804044</c:v>
                </c:pt>
                <c:pt idx="15286">
                  <c:v>0.9975882653100594</c:v>
                </c:pt>
                <c:pt idx="15287">
                  <c:v>0.99759039034608443</c:v>
                </c:pt>
                <c:pt idx="15288">
                  <c:v>0.9975925144797535</c:v>
                </c:pt>
                <c:pt idx="15289">
                  <c:v>0.99759463861342745</c:v>
                </c:pt>
                <c:pt idx="15290">
                  <c:v>0.99759676229591299</c:v>
                </c:pt>
                <c:pt idx="15291">
                  <c:v>0.99759888462488888</c:v>
                </c:pt>
                <c:pt idx="15292">
                  <c:v>0.99760100510403393</c:v>
                </c:pt>
                <c:pt idx="15293">
                  <c:v>0.99760312373336357</c:v>
                </c:pt>
                <c:pt idx="15294">
                  <c:v>0.99760524082869761</c:v>
                </c:pt>
                <c:pt idx="15295">
                  <c:v>0.99760735506358311</c:v>
                </c:pt>
                <c:pt idx="15296">
                  <c:v>0.99760946656434202</c:v>
                </c:pt>
                <c:pt idx="15297">
                  <c:v>0.99761157646703369</c:v>
                </c:pt>
                <c:pt idx="15298">
                  <c:v>0.99761368571190856</c:v>
                </c:pt>
                <c:pt idx="15299">
                  <c:v>0.99761579414468182</c:v>
                </c:pt>
                <c:pt idx="15300">
                  <c:v>0.9976179025774482</c:v>
                </c:pt>
                <c:pt idx="15301">
                  <c:v>0.99762001087666652</c:v>
                </c:pt>
                <c:pt idx="15302">
                  <c:v>0.99762211696332104</c:v>
                </c:pt>
                <c:pt idx="15303">
                  <c:v>0.99762422124527383</c:v>
                </c:pt>
                <c:pt idx="15304">
                  <c:v>0.9976263255272223</c:v>
                </c:pt>
                <c:pt idx="15305">
                  <c:v>0.99762842841054011</c:v>
                </c:pt>
                <c:pt idx="15306">
                  <c:v>0.9976305308877873</c:v>
                </c:pt>
                <c:pt idx="15307">
                  <c:v>0.99763263294634796</c:v>
                </c:pt>
                <c:pt idx="15308">
                  <c:v>0.9976347318141966</c:v>
                </c:pt>
                <c:pt idx="15309">
                  <c:v>0.99763682977969359</c:v>
                </c:pt>
                <c:pt idx="15310">
                  <c:v>0.99763892679727206</c:v>
                </c:pt>
                <c:pt idx="15311">
                  <c:v>0.99764102363483786</c:v>
                </c:pt>
                <c:pt idx="15312">
                  <c:v>0.99764311848721876</c:v>
                </c:pt>
                <c:pt idx="15313">
                  <c:v>0.99764521315914456</c:v>
                </c:pt>
                <c:pt idx="15314">
                  <c:v>0.99764730706405569</c:v>
                </c:pt>
                <c:pt idx="15315">
                  <c:v>0.99764940038244665</c:v>
                </c:pt>
                <c:pt idx="15316">
                  <c:v>0.99765149212172777</c:v>
                </c:pt>
                <c:pt idx="15317">
                  <c:v>0.9976535830940032</c:v>
                </c:pt>
                <c:pt idx="15318">
                  <c:v>0.99765567023129265</c:v>
                </c:pt>
                <c:pt idx="15319">
                  <c:v>0.99765775574434856</c:v>
                </c:pt>
                <c:pt idx="15320">
                  <c:v>0.99765984017459208</c:v>
                </c:pt>
                <c:pt idx="15321">
                  <c:v>0.99766192460482173</c:v>
                </c:pt>
                <c:pt idx="15322">
                  <c:v>0.99766400844853065</c:v>
                </c:pt>
                <c:pt idx="15323">
                  <c:v>0.99766609175082399</c:v>
                </c:pt>
                <c:pt idx="15324">
                  <c:v>0.9976681736432027</c:v>
                </c:pt>
                <c:pt idx="15325">
                  <c:v>0.99767025265934006</c:v>
                </c:pt>
                <c:pt idx="15326">
                  <c:v>0.99767233099870334</c:v>
                </c:pt>
                <c:pt idx="15327">
                  <c:v>0.99767440730778711</c:v>
                </c:pt>
                <c:pt idx="15328">
                  <c:v>0.9976764832108046</c:v>
                </c:pt>
                <c:pt idx="15329">
                  <c:v>0.99767855906870884</c:v>
                </c:pt>
                <c:pt idx="15330">
                  <c:v>0.99768063447543764</c:v>
                </c:pt>
                <c:pt idx="15331">
                  <c:v>0.99768270988215968</c:v>
                </c:pt>
                <c:pt idx="15332">
                  <c:v>0.9976847852888957</c:v>
                </c:pt>
                <c:pt idx="15333">
                  <c:v>0.99768686069562407</c:v>
                </c:pt>
                <c:pt idx="15334">
                  <c:v>0.99768893597421859</c:v>
                </c:pt>
                <c:pt idx="15335">
                  <c:v>0.9976910099823042</c:v>
                </c:pt>
                <c:pt idx="15336">
                  <c:v>0.99769308358433162</c:v>
                </c:pt>
                <c:pt idx="15337">
                  <c:v>0.99769515628401373</c:v>
                </c:pt>
                <c:pt idx="15338">
                  <c:v>0.99769722880321443</c:v>
                </c:pt>
                <c:pt idx="15339">
                  <c:v>0.99769929910941024</c:v>
                </c:pt>
                <c:pt idx="15340">
                  <c:v>0.99770136768533912</c:v>
                </c:pt>
                <c:pt idx="15341">
                  <c:v>0.99770343600861833</c:v>
                </c:pt>
                <c:pt idx="15342">
                  <c:v>0.99770550392583213</c:v>
                </c:pt>
                <c:pt idx="15343">
                  <c:v>0.9977075711662865</c:v>
                </c:pt>
                <c:pt idx="15344">
                  <c:v>0.99770963732392515</c:v>
                </c:pt>
                <c:pt idx="15345">
                  <c:v>0.9977117033958306</c:v>
                </c:pt>
                <c:pt idx="15346">
                  <c:v>0.99771376720734706</c:v>
                </c:pt>
                <c:pt idx="15347">
                  <c:v>0.997715830996315</c:v>
                </c:pt>
                <c:pt idx="15348">
                  <c:v>0.99771789467248462</c:v>
                </c:pt>
                <c:pt idx="15349">
                  <c:v>0.99771995546113068</c:v>
                </c:pt>
                <c:pt idx="15350">
                  <c:v>0.99772201454343623</c:v>
                </c:pt>
                <c:pt idx="15351">
                  <c:v>0.99772407190314583</c:v>
                </c:pt>
                <c:pt idx="15352">
                  <c:v>0.99772612870023758</c:v>
                </c:pt>
                <c:pt idx="15353">
                  <c:v>0.99772818285661247</c:v>
                </c:pt>
                <c:pt idx="15354">
                  <c:v>0.99773023660692362</c:v>
                </c:pt>
                <c:pt idx="15355">
                  <c:v>0.99773228945488324</c:v>
                </c:pt>
                <c:pt idx="15356">
                  <c:v>0.99773434230284319</c:v>
                </c:pt>
                <c:pt idx="15357">
                  <c:v>0.99773639515080326</c:v>
                </c:pt>
                <c:pt idx="15358">
                  <c:v>0.9977384468708248</c:v>
                </c:pt>
                <c:pt idx="15359">
                  <c:v>0.99774049723732061</c:v>
                </c:pt>
                <c:pt idx="15360">
                  <c:v>0.9977425473782281</c:v>
                </c:pt>
                <c:pt idx="15361">
                  <c:v>0.99774459530838078</c:v>
                </c:pt>
                <c:pt idx="15362">
                  <c:v>0.99774664319341133</c:v>
                </c:pt>
                <c:pt idx="15363">
                  <c:v>0.99774868837138664</c:v>
                </c:pt>
                <c:pt idx="15364">
                  <c:v>0.99775073151907978</c:v>
                </c:pt>
                <c:pt idx="15365">
                  <c:v>0.99775277358394399</c:v>
                </c:pt>
                <c:pt idx="15366">
                  <c:v>0.99775481402458865</c:v>
                </c:pt>
                <c:pt idx="15367">
                  <c:v>0.99775685440205353</c:v>
                </c:pt>
                <c:pt idx="15368">
                  <c:v>0.99775889407118523</c:v>
                </c:pt>
                <c:pt idx="15369">
                  <c:v>0.99776093302293856</c:v>
                </c:pt>
                <c:pt idx="15370">
                  <c:v>0.99776297170850436</c:v>
                </c:pt>
                <c:pt idx="15371">
                  <c:v>0.99776500921650169</c:v>
                </c:pt>
                <c:pt idx="15372">
                  <c:v>0.9977670449197974</c:v>
                </c:pt>
                <c:pt idx="15373">
                  <c:v>0.99776907886350963</c:v>
                </c:pt>
                <c:pt idx="15374">
                  <c:v>0.9977711091527004</c:v>
                </c:pt>
                <c:pt idx="15375">
                  <c:v>0.99777313944189161</c:v>
                </c:pt>
                <c:pt idx="15376">
                  <c:v>0.99777516973108249</c:v>
                </c:pt>
                <c:pt idx="15377">
                  <c:v>0.99777720002027404</c:v>
                </c:pt>
                <c:pt idx="15378">
                  <c:v>0.99777923030947024</c:v>
                </c:pt>
                <c:pt idx="15379">
                  <c:v>0.99778126059865668</c:v>
                </c:pt>
                <c:pt idx="15380">
                  <c:v>0.99778329088784756</c:v>
                </c:pt>
                <c:pt idx="15381">
                  <c:v>0.99778532117703556</c:v>
                </c:pt>
                <c:pt idx="15382">
                  <c:v>0.99778735146622632</c:v>
                </c:pt>
                <c:pt idx="15383">
                  <c:v>0.9977893817554172</c:v>
                </c:pt>
                <c:pt idx="15384">
                  <c:v>0.99779141204461885</c:v>
                </c:pt>
                <c:pt idx="15385">
                  <c:v>0.99779344233380962</c:v>
                </c:pt>
                <c:pt idx="15386">
                  <c:v>0.99779547262300117</c:v>
                </c:pt>
                <c:pt idx="15387">
                  <c:v>0.99779750291218661</c:v>
                </c:pt>
                <c:pt idx="15388">
                  <c:v>0.99779953320138226</c:v>
                </c:pt>
                <c:pt idx="15389">
                  <c:v>0.9978015634905687</c:v>
                </c:pt>
                <c:pt idx="15390">
                  <c:v>0.99780359377975958</c:v>
                </c:pt>
                <c:pt idx="15391">
                  <c:v>0.99780562406895112</c:v>
                </c:pt>
                <c:pt idx="15392">
                  <c:v>0.99780765435814656</c:v>
                </c:pt>
                <c:pt idx="15393">
                  <c:v>0.99780968464733366</c:v>
                </c:pt>
                <c:pt idx="15394">
                  <c:v>0.99781171493652487</c:v>
                </c:pt>
                <c:pt idx="15395">
                  <c:v>0.99781374522571187</c:v>
                </c:pt>
                <c:pt idx="15396">
                  <c:v>0.9978157755149073</c:v>
                </c:pt>
                <c:pt idx="15397">
                  <c:v>0.99781780580409851</c:v>
                </c:pt>
                <c:pt idx="15398">
                  <c:v>0.99781983609329505</c:v>
                </c:pt>
                <c:pt idx="15399">
                  <c:v>0.99782186638248582</c:v>
                </c:pt>
                <c:pt idx="15400">
                  <c:v>0.99782389667167704</c:v>
                </c:pt>
                <c:pt idx="15401">
                  <c:v>0.9978259269608637</c:v>
                </c:pt>
                <c:pt idx="15402">
                  <c:v>0.99782795696175353</c:v>
                </c:pt>
                <c:pt idx="15403">
                  <c:v>0.99782998683676549</c:v>
                </c:pt>
                <c:pt idx="15404">
                  <c:v>0.99783201622360662</c:v>
                </c:pt>
                <c:pt idx="15405">
                  <c:v>0.99783404561044653</c:v>
                </c:pt>
                <c:pt idx="15406">
                  <c:v>0.99783607414005349</c:v>
                </c:pt>
                <c:pt idx="15407">
                  <c:v>0.99783810199289757</c:v>
                </c:pt>
                <c:pt idx="15408">
                  <c:v>0.9978401295750372</c:v>
                </c:pt>
                <c:pt idx="15409">
                  <c:v>0.9978421561916605</c:v>
                </c:pt>
                <c:pt idx="15410">
                  <c:v>0.99784418246539164</c:v>
                </c:pt>
                <c:pt idx="15411">
                  <c:v>0.99784620711489502</c:v>
                </c:pt>
                <c:pt idx="15412">
                  <c:v>0.99784823050110305</c:v>
                </c:pt>
                <c:pt idx="15413">
                  <c:v>0.99785025365901625</c:v>
                </c:pt>
                <c:pt idx="15414">
                  <c:v>0.99785227659404463</c:v>
                </c:pt>
                <c:pt idx="15415">
                  <c:v>0.99785429952908089</c:v>
                </c:pt>
                <c:pt idx="15416">
                  <c:v>0.99785632237387822</c:v>
                </c:pt>
                <c:pt idx="15417">
                  <c:v>0.99785834512843652</c:v>
                </c:pt>
                <c:pt idx="15418">
                  <c:v>0.99786036526618149</c:v>
                </c:pt>
                <c:pt idx="15419">
                  <c:v>0.99786238266980432</c:v>
                </c:pt>
                <c:pt idx="15420">
                  <c:v>0.99786439960420448</c:v>
                </c:pt>
                <c:pt idx="15421">
                  <c:v>0.99786641635813833</c:v>
                </c:pt>
                <c:pt idx="15422">
                  <c:v>0.99786843171342066</c:v>
                </c:pt>
                <c:pt idx="15423">
                  <c:v>0.99787044576029837</c:v>
                </c:pt>
                <c:pt idx="15424">
                  <c:v>0.99787245980717609</c:v>
                </c:pt>
                <c:pt idx="15425">
                  <c:v>0.9978744702446507</c:v>
                </c:pt>
                <c:pt idx="15426">
                  <c:v>0.99787647912557065</c:v>
                </c:pt>
                <c:pt idx="15427">
                  <c:v>0.99787848775834354</c:v>
                </c:pt>
                <c:pt idx="15428">
                  <c:v>0.99788049571435256</c:v>
                </c:pt>
                <c:pt idx="15429">
                  <c:v>0.99788250254242539</c:v>
                </c:pt>
                <c:pt idx="15430">
                  <c:v>0.99788450905647907</c:v>
                </c:pt>
                <c:pt idx="15431">
                  <c:v>0.99788651547849283</c:v>
                </c:pt>
                <c:pt idx="15432">
                  <c:v>0.99788852095303848</c:v>
                </c:pt>
                <c:pt idx="15433">
                  <c:v>0.99789052576435233</c:v>
                </c:pt>
                <c:pt idx="15434">
                  <c:v>0.99789252993049316</c:v>
                </c:pt>
                <c:pt idx="15435">
                  <c:v>0.99789453337474965</c:v>
                </c:pt>
                <c:pt idx="15436">
                  <c:v>0.99789653659342303</c:v>
                </c:pt>
                <c:pt idx="15437">
                  <c:v>0.99789853981208687</c:v>
                </c:pt>
                <c:pt idx="15438">
                  <c:v>0.99790054303075548</c:v>
                </c:pt>
                <c:pt idx="15439">
                  <c:v>0.99790254503124209</c:v>
                </c:pt>
                <c:pt idx="15440">
                  <c:v>0.99790454531727857</c:v>
                </c:pt>
                <c:pt idx="15441">
                  <c:v>0.99790654447536531</c:v>
                </c:pt>
                <c:pt idx="15442">
                  <c:v>0.9979085431822845</c:v>
                </c:pt>
                <c:pt idx="15443">
                  <c:v>0.99791054143802416</c:v>
                </c:pt>
                <c:pt idx="15444">
                  <c:v>0.99791253910722766</c:v>
                </c:pt>
                <c:pt idx="15445">
                  <c:v>0.99791453149769538</c:v>
                </c:pt>
                <c:pt idx="15446">
                  <c:v>0.99791652361744543</c:v>
                </c:pt>
                <c:pt idx="15447">
                  <c:v>0.9979185132467161</c:v>
                </c:pt>
                <c:pt idx="15448">
                  <c:v>0.99792049841836972</c:v>
                </c:pt>
                <c:pt idx="15449">
                  <c:v>0.99792248153717544</c:v>
                </c:pt>
                <c:pt idx="15450">
                  <c:v>0.99792446445295158</c:v>
                </c:pt>
                <c:pt idx="15451">
                  <c:v>0.99792644547379261</c:v>
                </c:pt>
                <c:pt idx="15452">
                  <c:v>0.99792842514110669</c:v>
                </c:pt>
                <c:pt idx="15453">
                  <c:v>0.9979304044474806</c:v>
                </c:pt>
                <c:pt idx="15454">
                  <c:v>0.99793238330267431</c:v>
                </c:pt>
                <c:pt idx="15455">
                  <c:v>0.99793436125552559</c:v>
                </c:pt>
                <c:pt idx="15456">
                  <c:v>0.9979363373585548</c:v>
                </c:pt>
                <c:pt idx="15457">
                  <c:v>0.99793831251411946</c:v>
                </c:pt>
                <c:pt idx="15458">
                  <c:v>0.99794028414148395</c:v>
                </c:pt>
                <c:pt idx="15459">
                  <c:v>0.99794225374758705</c:v>
                </c:pt>
                <c:pt idx="15460">
                  <c:v>0.99794422218063461</c:v>
                </c:pt>
                <c:pt idx="15461">
                  <c:v>0.99794619020761932</c:v>
                </c:pt>
                <c:pt idx="15462">
                  <c:v>0.99794815733226228</c:v>
                </c:pt>
                <c:pt idx="15463">
                  <c:v>0.99795012441178332</c:v>
                </c:pt>
                <c:pt idx="15464">
                  <c:v>0.99795209049871869</c:v>
                </c:pt>
                <c:pt idx="15465">
                  <c:v>0.9979540564209789</c:v>
                </c:pt>
                <c:pt idx="15466">
                  <c:v>0.99795602128973648</c:v>
                </c:pt>
                <c:pt idx="15467">
                  <c:v>0.99795798552685056</c:v>
                </c:pt>
                <c:pt idx="15468">
                  <c:v>0.9979599496737338</c:v>
                </c:pt>
                <c:pt idx="15469">
                  <c:v>0.99796191363112163</c:v>
                </c:pt>
                <c:pt idx="15470">
                  <c:v>0.99796386893495936</c:v>
                </c:pt>
                <c:pt idx="15471">
                  <c:v>0.99796582410345613</c:v>
                </c:pt>
                <c:pt idx="15472">
                  <c:v>0.99796777927194125</c:v>
                </c:pt>
                <c:pt idx="15473">
                  <c:v>0.99796973167879777</c:v>
                </c:pt>
                <c:pt idx="15474">
                  <c:v>0.99797168165876871</c:v>
                </c:pt>
                <c:pt idx="15475">
                  <c:v>0.99797363139060002</c:v>
                </c:pt>
                <c:pt idx="15476">
                  <c:v>0.99797558046821977</c:v>
                </c:pt>
                <c:pt idx="15477">
                  <c:v>0.9979775295458434</c:v>
                </c:pt>
                <c:pt idx="15478">
                  <c:v>0.99797947786549668</c:v>
                </c:pt>
                <c:pt idx="15479">
                  <c:v>0.99798142355930064</c:v>
                </c:pt>
                <c:pt idx="15480">
                  <c:v>0.99798336907263019</c:v>
                </c:pt>
                <c:pt idx="15481">
                  <c:v>0.99798531074692132</c:v>
                </c:pt>
                <c:pt idx="15482">
                  <c:v>0.99798725080104156</c:v>
                </c:pt>
                <c:pt idx="15483">
                  <c:v>0.99798919085515758</c:v>
                </c:pt>
                <c:pt idx="15484">
                  <c:v>0.99799113090927372</c:v>
                </c:pt>
                <c:pt idx="15485">
                  <c:v>0.99799307096338974</c:v>
                </c:pt>
                <c:pt idx="15486">
                  <c:v>0.99799501056633422</c:v>
                </c:pt>
                <c:pt idx="15487">
                  <c:v>0.99799694881574075</c:v>
                </c:pt>
                <c:pt idx="15488">
                  <c:v>0.99799888678182169</c:v>
                </c:pt>
                <c:pt idx="15489">
                  <c:v>0.99800082467029572</c:v>
                </c:pt>
                <c:pt idx="15490">
                  <c:v>0.9980027605284808</c:v>
                </c:pt>
                <c:pt idx="15491">
                  <c:v>0.99800469291261551</c:v>
                </c:pt>
                <c:pt idx="15492">
                  <c:v>0.99800662440342292</c:v>
                </c:pt>
                <c:pt idx="15493">
                  <c:v>0.99800855543403144</c:v>
                </c:pt>
                <c:pt idx="15494">
                  <c:v>0.99801048646463997</c:v>
                </c:pt>
                <c:pt idx="15495">
                  <c:v>0.99801241749524849</c:v>
                </c:pt>
                <c:pt idx="15496">
                  <c:v>0.99801434369828068</c:v>
                </c:pt>
                <c:pt idx="15497">
                  <c:v>0.9980162699013041</c:v>
                </c:pt>
                <c:pt idx="15498">
                  <c:v>0.99801819457034757</c:v>
                </c:pt>
                <c:pt idx="15499">
                  <c:v>0.9980201188333262</c:v>
                </c:pt>
                <c:pt idx="15500">
                  <c:v>0.99802204219395341</c:v>
                </c:pt>
                <c:pt idx="15501">
                  <c:v>0.99802396555458062</c:v>
                </c:pt>
                <c:pt idx="15502">
                  <c:v>0.99802588756168165</c:v>
                </c:pt>
                <c:pt idx="15503">
                  <c:v>0.9980278089371365</c:v>
                </c:pt>
                <c:pt idx="15504">
                  <c:v>0.9980297279953555</c:v>
                </c:pt>
                <c:pt idx="15505">
                  <c:v>0.99803164508464526</c:v>
                </c:pt>
                <c:pt idx="15506">
                  <c:v>0.99803355806823857</c:v>
                </c:pt>
                <c:pt idx="15507">
                  <c:v>0.99803546978854119</c:v>
                </c:pt>
                <c:pt idx="15508">
                  <c:v>0.99803737829647499</c:v>
                </c:pt>
                <c:pt idx="15509">
                  <c:v>0.99803928678230058</c:v>
                </c:pt>
                <c:pt idx="15510">
                  <c:v>0.99804119525414092</c:v>
                </c:pt>
                <c:pt idx="15511">
                  <c:v>0.99804310309433519</c:v>
                </c:pt>
                <c:pt idx="15512">
                  <c:v>0.99804500998706058</c:v>
                </c:pt>
                <c:pt idx="15513">
                  <c:v>0.99804691575184856</c:v>
                </c:pt>
                <c:pt idx="15514">
                  <c:v>0.99804882106546078</c:v>
                </c:pt>
                <c:pt idx="15515">
                  <c:v>0.99805072615348933</c:v>
                </c:pt>
                <c:pt idx="15516">
                  <c:v>0.99805263011357603</c:v>
                </c:pt>
                <c:pt idx="15517">
                  <c:v>0.99805453393830468</c:v>
                </c:pt>
                <c:pt idx="15518">
                  <c:v>0.99805643528157362</c:v>
                </c:pt>
                <c:pt idx="15519">
                  <c:v>0.9980583345494356</c:v>
                </c:pt>
                <c:pt idx="15520">
                  <c:v>0.99806023363682761</c:v>
                </c:pt>
                <c:pt idx="15521">
                  <c:v>0.99806213082927842</c:v>
                </c:pt>
                <c:pt idx="15522">
                  <c:v>0.99806402576585629</c:v>
                </c:pt>
                <c:pt idx="15523">
                  <c:v>0.99806592070243416</c:v>
                </c:pt>
                <c:pt idx="15524">
                  <c:v>0.99806781563901814</c:v>
                </c:pt>
                <c:pt idx="15525">
                  <c:v>0.99806971057560001</c:v>
                </c:pt>
                <c:pt idx="15526">
                  <c:v>0.99807160551217888</c:v>
                </c:pt>
                <c:pt idx="15527">
                  <c:v>0.99807350044875354</c:v>
                </c:pt>
                <c:pt idx="15528">
                  <c:v>0.9980753940318059</c:v>
                </c:pt>
                <c:pt idx="15529">
                  <c:v>0.99807728364451564</c:v>
                </c:pt>
                <c:pt idx="15530">
                  <c:v>0.99807917136228741</c:v>
                </c:pt>
                <c:pt idx="15531">
                  <c:v>0.99808105853820062</c:v>
                </c:pt>
                <c:pt idx="15532">
                  <c:v>0.99808294553409016</c:v>
                </c:pt>
                <c:pt idx="15533">
                  <c:v>0.99808483234951773</c:v>
                </c:pt>
                <c:pt idx="15534">
                  <c:v>0.9980867191649293</c:v>
                </c:pt>
                <c:pt idx="15535">
                  <c:v>0.9980886059803511</c:v>
                </c:pt>
                <c:pt idx="15536">
                  <c:v>0.99809049008872563</c:v>
                </c:pt>
                <c:pt idx="15537">
                  <c:v>0.99809237374591453</c:v>
                </c:pt>
                <c:pt idx="15538">
                  <c:v>0.99809425650076611</c:v>
                </c:pt>
                <c:pt idx="15539">
                  <c:v>0.99809613790207941</c:v>
                </c:pt>
                <c:pt idx="15540">
                  <c:v>0.99809801930340136</c:v>
                </c:pt>
                <c:pt idx="15541">
                  <c:v>0.99809989912560004</c:v>
                </c:pt>
                <c:pt idx="15542">
                  <c:v>0.99810177863198069</c:v>
                </c:pt>
                <c:pt idx="15543">
                  <c:v>0.9981036575067157</c:v>
                </c:pt>
                <c:pt idx="15544">
                  <c:v>0.99810553457674933</c:v>
                </c:pt>
                <c:pt idx="15545">
                  <c:v>0.99810741146631277</c:v>
                </c:pt>
                <c:pt idx="15546">
                  <c:v>0.99810928835587664</c:v>
                </c:pt>
                <c:pt idx="15547">
                  <c:v>0.99811116303468028</c:v>
                </c:pt>
                <c:pt idx="15548">
                  <c:v>0.99811303667578477</c:v>
                </c:pt>
                <c:pt idx="15549">
                  <c:v>0.99811490967891958</c:v>
                </c:pt>
                <c:pt idx="15550">
                  <c:v>0.99811678241766222</c:v>
                </c:pt>
                <c:pt idx="15551">
                  <c:v>0.99811865299077795</c:v>
                </c:pt>
                <c:pt idx="15552">
                  <c:v>0.99812052085683356</c:v>
                </c:pt>
                <c:pt idx="15553">
                  <c:v>0.9981223887228845</c:v>
                </c:pt>
                <c:pt idx="15554">
                  <c:v>0.9981242565790247</c:v>
                </c:pt>
                <c:pt idx="15555">
                  <c:v>0.99812612443514959</c:v>
                </c:pt>
                <c:pt idx="15556">
                  <c:v>0.9981279917417426</c:v>
                </c:pt>
                <c:pt idx="15557">
                  <c:v>0.99812985843475199</c:v>
                </c:pt>
                <c:pt idx="15558">
                  <c:v>0.99813172512774329</c:v>
                </c:pt>
                <c:pt idx="15559">
                  <c:v>0.9981335917819375</c:v>
                </c:pt>
                <c:pt idx="15560">
                  <c:v>0.99813545626419431</c:v>
                </c:pt>
                <c:pt idx="15561">
                  <c:v>0.99813732020501456</c:v>
                </c:pt>
                <c:pt idx="15562">
                  <c:v>0.99813918143879554</c:v>
                </c:pt>
                <c:pt idx="15563">
                  <c:v>0.99814104253722091</c:v>
                </c:pt>
                <c:pt idx="15564">
                  <c:v>0.99814290363564628</c:v>
                </c:pt>
                <c:pt idx="15565">
                  <c:v>0.99814476434831667</c:v>
                </c:pt>
                <c:pt idx="15566">
                  <c:v>0.99814662377739249</c:v>
                </c:pt>
                <c:pt idx="15567">
                  <c:v>0.99814848279770452</c:v>
                </c:pt>
                <c:pt idx="15568">
                  <c:v>0.99815034141466086</c:v>
                </c:pt>
                <c:pt idx="15569">
                  <c:v>0.99815219917439257</c:v>
                </c:pt>
                <c:pt idx="15570">
                  <c:v>0.99815405555397474</c:v>
                </c:pt>
                <c:pt idx="15571">
                  <c:v>0.99815591123829561</c:v>
                </c:pt>
                <c:pt idx="15572">
                  <c:v>0.9981577665842345</c:v>
                </c:pt>
                <c:pt idx="15573">
                  <c:v>0.99815961640328321</c:v>
                </c:pt>
                <c:pt idx="15574">
                  <c:v>0.99816146488232005</c:v>
                </c:pt>
                <c:pt idx="15575">
                  <c:v>0.99816330883608173</c:v>
                </c:pt>
                <c:pt idx="15576">
                  <c:v>0.99816515181169463</c:v>
                </c:pt>
                <c:pt idx="15577">
                  <c:v>0.99816699405098908</c:v>
                </c:pt>
                <c:pt idx="15578">
                  <c:v>0.99816883608274798</c:v>
                </c:pt>
                <c:pt idx="15579">
                  <c:v>0.99817067745849974</c:v>
                </c:pt>
                <c:pt idx="15580">
                  <c:v>0.99817251825402631</c:v>
                </c:pt>
                <c:pt idx="15581">
                  <c:v>0.99817435900444218</c:v>
                </c:pt>
                <c:pt idx="15582">
                  <c:v>0.9981761983110965</c:v>
                </c:pt>
                <c:pt idx="15583">
                  <c:v>0.99817803671540062</c:v>
                </c:pt>
                <c:pt idx="15584">
                  <c:v>0.99817987403418218</c:v>
                </c:pt>
                <c:pt idx="15585">
                  <c:v>0.99818171031795233</c:v>
                </c:pt>
                <c:pt idx="15586">
                  <c:v>0.99818354479702587</c:v>
                </c:pt>
                <c:pt idx="15587">
                  <c:v>0.99818537927611239</c:v>
                </c:pt>
                <c:pt idx="15588">
                  <c:v>0.99818721285283951</c:v>
                </c:pt>
                <c:pt idx="15589">
                  <c:v>0.99818904368642081</c:v>
                </c:pt>
                <c:pt idx="15590">
                  <c:v>0.99819087401468565</c:v>
                </c:pt>
                <c:pt idx="15591">
                  <c:v>0.99819270127495285</c:v>
                </c:pt>
                <c:pt idx="15592">
                  <c:v>0.9981945285352295</c:v>
                </c:pt>
                <c:pt idx="15593">
                  <c:v>0.99819635579550159</c:v>
                </c:pt>
                <c:pt idx="15594">
                  <c:v>0.9981981830557739</c:v>
                </c:pt>
                <c:pt idx="15595">
                  <c:v>0.99820000733828862</c:v>
                </c:pt>
                <c:pt idx="15596">
                  <c:v>0.99820183080868763</c:v>
                </c:pt>
                <c:pt idx="15597">
                  <c:v>0.99820365416178092</c:v>
                </c:pt>
                <c:pt idx="15598">
                  <c:v>0.9982054769102997</c:v>
                </c:pt>
                <c:pt idx="15599">
                  <c:v>0.99820729756175441</c:v>
                </c:pt>
                <c:pt idx="15600">
                  <c:v>0.99820911805439594</c:v>
                </c:pt>
                <c:pt idx="15601">
                  <c:v>0.99821093827633156</c:v>
                </c:pt>
                <c:pt idx="15602">
                  <c:v>0.99821275836065426</c:v>
                </c:pt>
                <c:pt idx="15603">
                  <c:v>0.99821457813142056</c:v>
                </c:pt>
                <c:pt idx="15604">
                  <c:v>0.99821639524023842</c:v>
                </c:pt>
                <c:pt idx="15605">
                  <c:v>0.99821821040901904</c:v>
                </c:pt>
                <c:pt idx="15606">
                  <c:v>0.99822002557779099</c:v>
                </c:pt>
                <c:pt idx="15607">
                  <c:v>0.99822183953966892</c:v>
                </c:pt>
                <c:pt idx="15608">
                  <c:v>0.99822365326468065</c:v>
                </c:pt>
                <c:pt idx="15609">
                  <c:v>0.99822546698969061</c:v>
                </c:pt>
                <c:pt idx="15610">
                  <c:v>0.99822728071470146</c:v>
                </c:pt>
                <c:pt idx="15611">
                  <c:v>0.99822909141683724</c:v>
                </c:pt>
                <c:pt idx="15612">
                  <c:v>0.99823090175802842</c:v>
                </c:pt>
                <c:pt idx="15613">
                  <c:v>0.99823271097128496</c:v>
                </c:pt>
                <c:pt idx="15614">
                  <c:v>0.9982345201845465</c:v>
                </c:pt>
                <c:pt idx="15615">
                  <c:v>0.99823632936711837</c:v>
                </c:pt>
                <c:pt idx="15616">
                  <c:v>0.99823813835479369</c:v>
                </c:pt>
                <c:pt idx="15617">
                  <c:v>0.99823994507530556</c:v>
                </c:pt>
                <c:pt idx="15618">
                  <c:v>0.99824175176198149</c:v>
                </c:pt>
                <c:pt idx="15619">
                  <c:v>0.99824355727560043</c:v>
                </c:pt>
                <c:pt idx="15620">
                  <c:v>0.99824536197710356</c:v>
                </c:pt>
                <c:pt idx="15621">
                  <c:v>0.99824716667860702</c:v>
                </c:pt>
                <c:pt idx="15622">
                  <c:v>0.99824897138011071</c:v>
                </c:pt>
                <c:pt idx="15623">
                  <c:v>0.9982507760816135</c:v>
                </c:pt>
                <c:pt idx="15624">
                  <c:v>0.99825258078311208</c:v>
                </c:pt>
                <c:pt idx="15625">
                  <c:v>0.99825438548461609</c:v>
                </c:pt>
                <c:pt idx="15626">
                  <c:v>0.99825619018611988</c:v>
                </c:pt>
                <c:pt idx="15627">
                  <c:v>0.99825799488762013</c:v>
                </c:pt>
                <c:pt idx="15628">
                  <c:v>0.99825979958913025</c:v>
                </c:pt>
                <c:pt idx="15629">
                  <c:v>0.99826160429063349</c:v>
                </c:pt>
                <c:pt idx="15630">
                  <c:v>0.99826340891318122</c:v>
                </c:pt>
                <c:pt idx="15631">
                  <c:v>0.9982652128928039</c:v>
                </c:pt>
                <c:pt idx="15632">
                  <c:v>0.99826701676504659</c:v>
                </c:pt>
                <c:pt idx="15633">
                  <c:v>0.99826882033861153</c:v>
                </c:pt>
                <c:pt idx="15634">
                  <c:v>0.99827062278423806</c:v>
                </c:pt>
                <c:pt idx="15635">
                  <c:v>0.99827242225210711</c:v>
                </c:pt>
                <c:pt idx="15636">
                  <c:v>0.99827422090785956</c:v>
                </c:pt>
                <c:pt idx="15637">
                  <c:v>0.99827601915755559</c:v>
                </c:pt>
                <c:pt idx="15638">
                  <c:v>0.9982778158001645</c:v>
                </c:pt>
                <c:pt idx="15639">
                  <c:v>0.99827961210981275</c:v>
                </c:pt>
                <c:pt idx="15640">
                  <c:v>0.9982814080133896</c:v>
                </c:pt>
                <c:pt idx="15641">
                  <c:v>0.9982832038718511</c:v>
                </c:pt>
                <c:pt idx="15642">
                  <c:v>0.99828499973031548</c:v>
                </c:pt>
                <c:pt idx="15643">
                  <c:v>0.99828679520483277</c:v>
                </c:pt>
                <c:pt idx="15644">
                  <c:v>0.99828858965337997</c:v>
                </c:pt>
                <c:pt idx="15645">
                  <c:v>0.99829038325596475</c:v>
                </c:pt>
                <c:pt idx="15646">
                  <c:v>0.99829217505385659</c:v>
                </c:pt>
                <c:pt idx="15647">
                  <c:v>0.99829396644568624</c:v>
                </c:pt>
                <c:pt idx="15648">
                  <c:v>0.99829575750816224</c:v>
                </c:pt>
                <c:pt idx="15649">
                  <c:v>0.99829754691030437</c:v>
                </c:pt>
                <c:pt idx="15650">
                  <c:v>0.99829933505367163</c:v>
                </c:pt>
                <c:pt idx="15651">
                  <c:v>0.99830112301656826</c:v>
                </c:pt>
                <c:pt idx="15652">
                  <c:v>0.99830291028014329</c:v>
                </c:pt>
                <c:pt idx="15653">
                  <c:v>0.99830469752115969</c:v>
                </c:pt>
                <c:pt idx="15654">
                  <c:v>0.99830648417564216</c:v>
                </c:pt>
                <c:pt idx="15655">
                  <c:v>0.99830827083013618</c:v>
                </c:pt>
                <c:pt idx="15656">
                  <c:v>0.99831005748462442</c:v>
                </c:pt>
                <c:pt idx="15657">
                  <c:v>0.99831184368793657</c:v>
                </c:pt>
                <c:pt idx="15658">
                  <c:v>0.99831362989124151</c:v>
                </c:pt>
                <c:pt idx="15659">
                  <c:v>0.99831541609456365</c:v>
                </c:pt>
                <c:pt idx="15660">
                  <c:v>0.99831720094434506</c:v>
                </c:pt>
                <c:pt idx="15661">
                  <c:v>0.99831898538807851</c:v>
                </c:pt>
                <c:pt idx="15662">
                  <c:v>0.99832076771127931</c:v>
                </c:pt>
                <c:pt idx="15663">
                  <c:v>0.9983225466732315</c:v>
                </c:pt>
                <c:pt idx="15664">
                  <c:v>0.99832432462003518</c:v>
                </c:pt>
                <c:pt idx="15665">
                  <c:v>0.99832610225101559</c:v>
                </c:pt>
                <c:pt idx="15666">
                  <c:v>0.99832787937848877</c:v>
                </c:pt>
                <c:pt idx="15667">
                  <c:v>0.99832965592664458</c:v>
                </c:pt>
                <c:pt idx="15668">
                  <c:v>0.99833143242969202</c:v>
                </c:pt>
                <c:pt idx="15669">
                  <c:v>0.99833320825596128</c:v>
                </c:pt>
                <c:pt idx="15670">
                  <c:v>0.99833498354083516</c:v>
                </c:pt>
                <c:pt idx="15671">
                  <c:v>0.99833675756241258</c:v>
                </c:pt>
                <c:pt idx="15672">
                  <c:v>0.99833853086210633</c:v>
                </c:pt>
                <c:pt idx="15673">
                  <c:v>0.99834030258269368</c:v>
                </c:pt>
                <c:pt idx="15674">
                  <c:v>0.99834207419048293</c:v>
                </c:pt>
                <c:pt idx="15675">
                  <c:v>0.99834384560426659</c:v>
                </c:pt>
                <c:pt idx="15676">
                  <c:v>0.99834561680149192</c:v>
                </c:pt>
                <c:pt idx="15677">
                  <c:v>0.99834738491265884</c:v>
                </c:pt>
                <c:pt idx="15678">
                  <c:v>0.99834915180567418</c:v>
                </c:pt>
                <c:pt idx="15679">
                  <c:v>0.9983509147784182</c:v>
                </c:pt>
                <c:pt idx="15680">
                  <c:v>0.99835267540008732</c:v>
                </c:pt>
                <c:pt idx="15681">
                  <c:v>0.99835443602175633</c:v>
                </c:pt>
                <c:pt idx="15682">
                  <c:v>0.99835619606230686</c:v>
                </c:pt>
                <c:pt idx="15683">
                  <c:v>0.99835795569139452</c:v>
                </c:pt>
                <c:pt idx="15684">
                  <c:v>0.99835971527536049</c:v>
                </c:pt>
                <c:pt idx="15685">
                  <c:v>0.99836147485932558</c:v>
                </c:pt>
                <c:pt idx="15686">
                  <c:v>0.99836323178135</c:v>
                </c:pt>
                <c:pt idx="15687">
                  <c:v>0.9983649870340352</c:v>
                </c:pt>
                <c:pt idx="15688">
                  <c:v>0.99836674120389957</c:v>
                </c:pt>
                <c:pt idx="15689">
                  <c:v>0.99836849514817461</c:v>
                </c:pt>
                <c:pt idx="15690">
                  <c:v>0.99837024755845161</c:v>
                </c:pt>
                <c:pt idx="15691">
                  <c:v>0.9983719980286746</c:v>
                </c:pt>
                <c:pt idx="15692">
                  <c:v>0.99837374800259959</c:v>
                </c:pt>
                <c:pt idx="15693">
                  <c:v>0.99837549703358508</c:v>
                </c:pt>
                <c:pt idx="15694">
                  <c:v>0.99837724470651357</c:v>
                </c:pt>
                <c:pt idx="15695">
                  <c:v>0.99837899228921489</c:v>
                </c:pt>
                <c:pt idx="15696">
                  <c:v>0.99838073969144547</c:v>
                </c:pt>
                <c:pt idx="15697">
                  <c:v>0.99838248628155957</c:v>
                </c:pt>
                <c:pt idx="15698">
                  <c:v>0.99838423255585262</c:v>
                </c:pt>
                <c:pt idx="15699">
                  <c:v>0.99838597860455702</c:v>
                </c:pt>
                <c:pt idx="15700">
                  <c:v>0.9983877246532572</c:v>
                </c:pt>
                <c:pt idx="15701">
                  <c:v>0.9983894704962295</c:v>
                </c:pt>
                <c:pt idx="15702">
                  <c:v>0.99839121633920391</c:v>
                </c:pt>
                <c:pt idx="15703">
                  <c:v>0.99839296148555157</c:v>
                </c:pt>
                <c:pt idx="15704">
                  <c:v>0.99839470654167062</c:v>
                </c:pt>
                <c:pt idx="15705">
                  <c:v>0.9983964495954728</c:v>
                </c:pt>
                <c:pt idx="15706">
                  <c:v>0.99839819113242356</c:v>
                </c:pt>
                <c:pt idx="15707">
                  <c:v>0.99839993127073068</c:v>
                </c:pt>
                <c:pt idx="15708">
                  <c:v>0.9984016712520285</c:v>
                </c:pt>
                <c:pt idx="15709">
                  <c:v>0.99840341003680955</c:v>
                </c:pt>
                <c:pt idx="15710">
                  <c:v>0.9984051482634867</c:v>
                </c:pt>
                <c:pt idx="15711">
                  <c:v>0.99840688619103357</c:v>
                </c:pt>
                <c:pt idx="15712">
                  <c:v>0.99840862411858566</c:v>
                </c:pt>
                <c:pt idx="15713">
                  <c:v>0.99841036204612532</c:v>
                </c:pt>
                <c:pt idx="15714">
                  <c:v>0.99841209997367308</c:v>
                </c:pt>
                <c:pt idx="15715">
                  <c:v>0.99841383680621809</c:v>
                </c:pt>
                <c:pt idx="15716">
                  <c:v>0.99841557260873404</c:v>
                </c:pt>
                <c:pt idx="15717">
                  <c:v>0.99841730458076128</c:v>
                </c:pt>
                <c:pt idx="15718">
                  <c:v>0.99841903574068358</c:v>
                </c:pt>
                <c:pt idx="15719">
                  <c:v>0.99842076554707448</c:v>
                </c:pt>
                <c:pt idx="15720">
                  <c:v>0.99842249386458692</c:v>
                </c:pt>
                <c:pt idx="15721">
                  <c:v>0.99842422213698168</c:v>
                </c:pt>
                <c:pt idx="15722">
                  <c:v>0.99842595000331835</c:v>
                </c:pt>
                <c:pt idx="15723">
                  <c:v>0.99842767744103855</c:v>
                </c:pt>
                <c:pt idx="15724">
                  <c:v>0.99842940454037765</c:v>
                </c:pt>
                <c:pt idx="15725">
                  <c:v>0.99843113163971586</c:v>
                </c:pt>
                <c:pt idx="15726">
                  <c:v>0.99843285749832233</c:v>
                </c:pt>
                <c:pt idx="15727">
                  <c:v>0.99843458335692314</c:v>
                </c:pt>
                <c:pt idx="15728">
                  <c:v>0.9984363082003862</c:v>
                </c:pt>
                <c:pt idx="15729">
                  <c:v>0.99843802988561903</c:v>
                </c:pt>
                <c:pt idx="15730">
                  <c:v>0.99843974958568649</c:v>
                </c:pt>
                <c:pt idx="15731">
                  <c:v>0.99844146788710597</c:v>
                </c:pt>
                <c:pt idx="15732">
                  <c:v>0.9984431851508172</c:v>
                </c:pt>
                <c:pt idx="15733">
                  <c:v>0.99844490214383175</c:v>
                </c:pt>
                <c:pt idx="15734">
                  <c:v>0.99844661877590157</c:v>
                </c:pt>
                <c:pt idx="15735">
                  <c:v>0.99844833540797151</c:v>
                </c:pt>
                <c:pt idx="15736">
                  <c:v>0.99845005167910161</c:v>
                </c:pt>
                <c:pt idx="15737">
                  <c:v>0.99845176614552944</c:v>
                </c:pt>
                <c:pt idx="15738">
                  <c:v>0.99845348061195205</c:v>
                </c:pt>
                <c:pt idx="15739">
                  <c:v>0.99845519507838554</c:v>
                </c:pt>
                <c:pt idx="15740">
                  <c:v>0.99845690954481359</c:v>
                </c:pt>
                <c:pt idx="15741">
                  <c:v>0.99845862401123775</c:v>
                </c:pt>
                <c:pt idx="15742">
                  <c:v>0.99846033847766358</c:v>
                </c:pt>
                <c:pt idx="15743">
                  <c:v>0.99846205294409829</c:v>
                </c:pt>
                <c:pt idx="15744">
                  <c:v>0.99846376741052556</c:v>
                </c:pt>
                <c:pt idx="15745">
                  <c:v>0.9984654818769455</c:v>
                </c:pt>
                <c:pt idx="15746">
                  <c:v>0.99846719616290625</c:v>
                </c:pt>
                <c:pt idx="15747">
                  <c:v>0.99846890995257331</c:v>
                </c:pt>
                <c:pt idx="15748">
                  <c:v>0.99847062324594948</c:v>
                </c:pt>
                <c:pt idx="15749">
                  <c:v>0.99847233477973307</c:v>
                </c:pt>
                <c:pt idx="15750">
                  <c:v>0.99847404586595345</c:v>
                </c:pt>
                <c:pt idx="15751">
                  <c:v>0.99847575365499364</c:v>
                </c:pt>
                <c:pt idx="15752">
                  <c:v>0.99847746025021356</c:v>
                </c:pt>
                <c:pt idx="15753">
                  <c:v>0.99847916677595128</c:v>
                </c:pt>
                <c:pt idx="15754">
                  <c:v>0.99848087221888226</c:v>
                </c:pt>
                <c:pt idx="15755">
                  <c:v>0.99848257766179827</c:v>
                </c:pt>
                <c:pt idx="15756">
                  <c:v>0.99848428179630278</c:v>
                </c:pt>
                <c:pt idx="15757">
                  <c:v>0.99848598543452938</c:v>
                </c:pt>
                <c:pt idx="15758">
                  <c:v>0.99848768519263187</c:v>
                </c:pt>
                <c:pt idx="15759">
                  <c:v>0.9984893844995758</c:v>
                </c:pt>
                <c:pt idx="15760">
                  <c:v>0.99849108328765956</c:v>
                </c:pt>
                <c:pt idx="15761">
                  <c:v>0.99849278185014856</c:v>
                </c:pt>
                <c:pt idx="15762">
                  <c:v>0.99849447678069014</c:v>
                </c:pt>
                <c:pt idx="15763">
                  <c:v>0.99849616950045961</c:v>
                </c:pt>
                <c:pt idx="15764">
                  <c:v>0.99849786222024028</c:v>
                </c:pt>
                <c:pt idx="15765">
                  <c:v>0.99849955426325221</c:v>
                </c:pt>
                <c:pt idx="15766">
                  <c:v>0.99850124626701198</c:v>
                </c:pt>
                <c:pt idx="15767">
                  <c:v>0.99850293817467128</c:v>
                </c:pt>
                <c:pt idx="15768">
                  <c:v>0.99850463008233059</c:v>
                </c:pt>
                <c:pt idx="15769">
                  <c:v>0.99850632198998335</c:v>
                </c:pt>
                <c:pt idx="15770">
                  <c:v>0.99850801389764521</c:v>
                </c:pt>
                <c:pt idx="15771">
                  <c:v>0.99850970580530396</c:v>
                </c:pt>
                <c:pt idx="15772">
                  <c:v>0.99851139771295838</c:v>
                </c:pt>
                <c:pt idx="15773">
                  <c:v>0.99851308907920933</c:v>
                </c:pt>
                <c:pt idx="15774">
                  <c:v>0.99851477873099392</c:v>
                </c:pt>
                <c:pt idx="15775">
                  <c:v>0.99851646838277719</c:v>
                </c:pt>
                <c:pt idx="15776">
                  <c:v>0.99851815803456356</c:v>
                </c:pt>
                <c:pt idx="15777">
                  <c:v>0.9985198476863465</c:v>
                </c:pt>
                <c:pt idx="15778">
                  <c:v>0.99852153323243342</c:v>
                </c:pt>
                <c:pt idx="15779">
                  <c:v>0.99852321805663946</c:v>
                </c:pt>
                <c:pt idx="15780">
                  <c:v>0.99852490184314158</c:v>
                </c:pt>
                <c:pt idx="15781">
                  <c:v>0.99852658377259873</c:v>
                </c:pt>
                <c:pt idx="15782">
                  <c:v>0.99852826559649643</c:v>
                </c:pt>
                <c:pt idx="15783">
                  <c:v>0.99852994536753759</c:v>
                </c:pt>
                <c:pt idx="15784">
                  <c:v>0.99853162373993209</c:v>
                </c:pt>
                <c:pt idx="15785">
                  <c:v>0.99853329890898856</c:v>
                </c:pt>
                <c:pt idx="15786">
                  <c:v>0.99853497257788393</c:v>
                </c:pt>
                <c:pt idx="15787">
                  <c:v>0.99853664278400756</c:v>
                </c:pt>
                <c:pt idx="15788">
                  <c:v>0.99853831145613459</c:v>
                </c:pt>
                <c:pt idx="15789">
                  <c:v>0.99853997938382333</c:v>
                </c:pt>
                <c:pt idx="15790">
                  <c:v>0.99854164706336501</c:v>
                </c:pt>
                <c:pt idx="15791">
                  <c:v>0.99854331397590856</c:v>
                </c:pt>
                <c:pt idx="15792">
                  <c:v>0.99854497854233959</c:v>
                </c:pt>
                <c:pt idx="15793">
                  <c:v>0.99854663882260131</c:v>
                </c:pt>
                <c:pt idx="15794">
                  <c:v>0.99854829860658245</c:v>
                </c:pt>
                <c:pt idx="15795">
                  <c:v>0.99854995730773</c:v>
                </c:pt>
                <c:pt idx="15796">
                  <c:v>0.99855161155713434</c:v>
                </c:pt>
                <c:pt idx="15797">
                  <c:v>0.99855326556605695</c:v>
                </c:pt>
                <c:pt idx="15798">
                  <c:v>0.99855491930428453</c:v>
                </c:pt>
                <c:pt idx="15799">
                  <c:v>0.99855657263644937</c:v>
                </c:pt>
                <c:pt idx="15800">
                  <c:v>0.99855822366761959</c:v>
                </c:pt>
                <c:pt idx="15801">
                  <c:v>0.99855987192090256</c:v>
                </c:pt>
                <c:pt idx="15802">
                  <c:v>0.9985615198389568</c:v>
                </c:pt>
                <c:pt idx="15803">
                  <c:v>0.99856316699001868</c:v>
                </c:pt>
                <c:pt idx="15804">
                  <c:v>0.99856481278756137</c:v>
                </c:pt>
                <c:pt idx="15805">
                  <c:v>0.99856645817903578</c:v>
                </c:pt>
                <c:pt idx="15806">
                  <c:v>0.99856810253281358</c:v>
                </c:pt>
                <c:pt idx="15807">
                  <c:v>0.99856974452693625</c:v>
                </c:pt>
                <c:pt idx="15808">
                  <c:v>0.99857138641053134</c:v>
                </c:pt>
                <c:pt idx="15809">
                  <c:v>0.99857302778654489</c:v>
                </c:pt>
                <c:pt idx="15810">
                  <c:v>0.99857466916256188</c:v>
                </c:pt>
                <c:pt idx="15811">
                  <c:v>0.99857631053858364</c:v>
                </c:pt>
                <c:pt idx="15812">
                  <c:v>0.99857795191459997</c:v>
                </c:pt>
                <c:pt idx="15813">
                  <c:v>0.99857959171150357</c:v>
                </c:pt>
                <c:pt idx="15814">
                  <c:v>0.99858123143396327</c:v>
                </c:pt>
                <c:pt idx="15815">
                  <c:v>0.99858286698981757</c:v>
                </c:pt>
                <c:pt idx="15816">
                  <c:v>0.99858450056050152</c:v>
                </c:pt>
                <c:pt idx="15817">
                  <c:v>0.99858613291301057</c:v>
                </c:pt>
                <c:pt idx="15818">
                  <c:v>0.99858776517528025</c:v>
                </c:pt>
                <c:pt idx="15819">
                  <c:v>0.99858939689614956</c:v>
                </c:pt>
                <c:pt idx="15820">
                  <c:v>0.99859102733116467</c:v>
                </c:pt>
                <c:pt idx="15821">
                  <c:v>0.99859265697662158</c:v>
                </c:pt>
                <c:pt idx="15822">
                  <c:v>0.99859428662207961</c:v>
                </c:pt>
                <c:pt idx="15823">
                  <c:v>0.99859591410189563</c:v>
                </c:pt>
                <c:pt idx="15824">
                  <c:v>0.99859754122077049</c:v>
                </c:pt>
                <c:pt idx="15825">
                  <c:v>0.99859916734705956</c:v>
                </c:pt>
                <c:pt idx="15826">
                  <c:v>0.99860079182655959</c:v>
                </c:pt>
                <c:pt idx="15827">
                  <c:v>0.99860241628350777</c:v>
                </c:pt>
                <c:pt idx="15828">
                  <c:v>0.99860404051485363</c:v>
                </c:pt>
                <c:pt idx="15829">
                  <c:v>0.99860566474620616</c:v>
                </c:pt>
                <c:pt idx="15830">
                  <c:v>0.99860728897755857</c:v>
                </c:pt>
                <c:pt idx="15831">
                  <c:v>0.99860891320891265</c:v>
                </c:pt>
                <c:pt idx="15832">
                  <c:v>0.99861053744026518</c:v>
                </c:pt>
                <c:pt idx="15833">
                  <c:v>0.99861216167161238</c:v>
                </c:pt>
                <c:pt idx="15834">
                  <c:v>0.99861378590296068</c:v>
                </c:pt>
                <c:pt idx="15835">
                  <c:v>0.99861541013432464</c:v>
                </c:pt>
                <c:pt idx="15836">
                  <c:v>0.99861703436567761</c:v>
                </c:pt>
                <c:pt idx="15837">
                  <c:v>0.99861865764956637</c:v>
                </c:pt>
                <c:pt idx="15838">
                  <c:v>0.99862028066274122</c:v>
                </c:pt>
                <c:pt idx="15839">
                  <c:v>0.99862190272845264</c:v>
                </c:pt>
                <c:pt idx="15840">
                  <c:v>0.9986235247941635</c:v>
                </c:pt>
                <c:pt idx="15841">
                  <c:v>0.99862514678768677</c:v>
                </c:pt>
                <c:pt idx="15842">
                  <c:v>0.99862676619146318</c:v>
                </c:pt>
                <c:pt idx="15843">
                  <c:v>0.99862838342960003</c:v>
                </c:pt>
                <c:pt idx="15844">
                  <c:v>0.99862999827650722</c:v>
                </c:pt>
                <c:pt idx="15845">
                  <c:v>0.99863161267223655</c:v>
                </c:pt>
                <c:pt idx="15846">
                  <c:v>0.9986332269777275</c:v>
                </c:pt>
                <c:pt idx="15847">
                  <c:v>0.99863484110004497</c:v>
                </c:pt>
                <c:pt idx="15848">
                  <c:v>0.99863645517995159</c:v>
                </c:pt>
                <c:pt idx="15849">
                  <c:v>0.99863806759051388</c:v>
                </c:pt>
                <c:pt idx="15850">
                  <c:v>0.99863968000106829</c:v>
                </c:pt>
                <c:pt idx="15851">
                  <c:v>0.9986412923213982</c:v>
                </c:pt>
                <c:pt idx="15852">
                  <c:v>0.99864290352505569</c:v>
                </c:pt>
                <c:pt idx="15853">
                  <c:v>0.99864451367974172</c:v>
                </c:pt>
                <c:pt idx="15854">
                  <c:v>0.99864612347348225</c:v>
                </c:pt>
                <c:pt idx="15855">
                  <c:v>0.99864773290627862</c:v>
                </c:pt>
                <c:pt idx="15856">
                  <c:v>0.99864934125625759</c:v>
                </c:pt>
                <c:pt idx="15857">
                  <c:v>0.9986509492452974</c:v>
                </c:pt>
                <c:pt idx="15858">
                  <c:v>0.99865255682827903</c:v>
                </c:pt>
                <c:pt idx="15859">
                  <c:v>0.99865416437967824</c:v>
                </c:pt>
                <c:pt idx="15860">
                  <c:v>0.99865577169195452</c:v>
                </c:pt>
                <c:pt idx="15861">
                  <c:v>0.99865737724464709</c:v>
                </c:pt>
                <c:pt idx="15862">
                  <c:v>0.99865898257175179</c:v>
                </c:pt>
                <c:pt idx="15863">
                  <c:v>0.99866058514668254</c:v>
                </c:pt>
                <c:pt idx="15864">
                  <c:v>0.99866218745091173</c:v>
                </c:pt>
                <c:pt idx="15865">
                  <c:v>0.99866378871743533</c:v>
                </c:pt>
                <c:pt idx="15866">
                  <c:v>0.99866538903650059</c:v>
                </c:pt>
                <c:pt idx="15867">
                  <c:v>0.99866698872390702</c:v>
                </c:pt>
                <c:pt idx="15868">
                  <c:v>0.9986685858847385</c:v>
                </c:pt>
                <c:pt idx="15869">
                  <c:v>0.99867018304557464</c:v>
                </c:pt>
                <c:pt idx="15870">
                  <c:v>0.99867177993569944</c:v>
                </c:pt>
                <c:pt idx="15871">
                  <c:v>0.99867337678070711</c:v>
                </c:pt>
                <c:pt idx="15872">
                  <c:v>0.99867497356796442</c:v>
                </c:pt>
                <c:pt idx="15873">
                  <c:v>0.99867657018738443</c:v>
                </c:pt>
                <c:pt idx="15874">
                  <c:v>0.99867816328763648</c:v>
                </c:pt>
                <c:pt idx="15875">
                  <c:v>0.9986797563878953</c:v>
                </c:pt>
                <c:pt idx="15876">
                  <c:v>0.99868134948814069</c:v>
                </c:pt>
                <c:pt idx="15877">
                  <c:v>0.99868294123486556</c:v>
                </c:pt>
                <c:pt idx="15878">
                  <c:v>0.99868453185365358</c:v>
                </c:pt>
                <c:pt idx="15879">
                  <c:v>0.99868611999097656</c:v>
                </c:pt>
                <c:pt idx="15880">
                  <c:v>0.99868770654919081</c:v>
                </c:pt>
                <c:pt idx="15881">
                  <c:v>0.99868929184410404</c:v>
                </c:pt>
                <c:pt idx="15882">
                  <c:v>0.99869087546967816</c:v>
                </c:pt>
                <c:pt idx="15883">
                  <c:v>0.99869245891477265</c:v>
                </c:pt>
                <c:pt idx="15884">
                  <c:v>0.99869404235987957</c:v>
                </c:pt>
                <c:pt idx="15885">
                  <c:v>0.9986956257598526</c:v>
                </c:pt>
                <c:pt idx="15886">
                  <c:v>0.99869720878174906</c:v>
                </c:pt>
                <c:pt idx="15887">
                  <c:v>0.99869879105379611</c:v>
                </c:pt>
                <c:pt idx="15888">
                  <c:v>0.99870037242349108</c:v>
                </c:pt>
                <c:pt idx="15889">
                  <c:v>0.99870195345480084</c:v>
                </c:pt>
                <c:pt idx="15890">
                  <c:v>0.9987035332792118</c:v>
                </c:pt>
                <c:pt idx="15891">
                  <c:v>0.9987051128442026</c:v>
                </c:pt>
                <c:pt idx="15892">
                  <c:v>0.99870669195801798</c:v>
                </c:pt>
                <c:pt idx="15893">
                  <c:v>0.99870827107183335</c:v>
                </c:pt>
                <c:pt idx="15894">
                  <c:v>0.99870985018564873</c:v>
                </c:pt>
                <c:pt idx="15895">
                  <c:v>0.9987114292994641</c:v>
                </c:pt>
                <c:pt idx="15896">
                  <c:v>0.9987130084132797</c:v>
                </c:pt>
                <c:pt idx="15897">
                  <c:v>0.99871458752709452</c:v>
                </c:pt>
                <c:pt idx="15898">
                  <c:v>0.9987161665055575</c:v>
                </c:pt>
                <c:pt idx="15899">
                  <c:v>0.9987177451230802</c:v>
                </c:pt>
                <c:pt idx="15900">
                  <c:v>0.99871932261717966</c:v>
                </c:pt>
                <c:pt idx="15901">
                  <c:v>0.99872089961046762</c:v>
                </c:pt>
                <c:pt idx="15902">
                  <c:v>0.99872247646841106</c:v>
                </c:pt>
                <c:pt idx="15903">
                  <c:v>0.99872405246911866</c:v>
                </c:pt>
                <c:pt idx="15904">
                  <c:v>0.99872562815399768</c:v>
                </c:pt>
                <c:pt idx="15905">
                  <c:v>0.99872720212441379</c:v>
                </c:pt>
                <c:pt idx="15906">
                  <c:v>0.99872877550829764</c:v>
                </c:pt>
                <c:pt idx="15907">
                  <c:v>0.9987303478499705</c:v>
                </c:pt>
                <c:pt idx="15908">
                  <c:v>0.99873191849116372</c:v>
                </c:pt>
                <c:pt idx="15909">
                  <c:v>0.9987334885814716</c:v>
                </c:pt>
                <c:pt idx="15910">
                  <c:v>0.99873505867178425</c:v>
                </c:pt>
                <c:pt idx="15911">
                  <c:v>0.99873662876208658</c:v>
                </c:pt>
                <c:pt idx="15912">
                  <c:v>0.99873819885239457</c:v>
                </c:pt>
                <c:pt idx="15913">
                  <c:v>0.99873976727335423</c:v>
                </c:pt>
                <c:pt idx="15914">
                  <c:v>0.99874133465661064</c:v>
                </c:pt>
                <c:pt idx="15915">
                  <c:v>0.99874290030735158</c:v>
                </c:pt>
                <c:pt idx="15916">
                  <c:v>0.9987444653444999</c:v>
                </c:pt>
                <c:pt idx="15917">
                  <c:v>0.99874602956952363</c:v>
                </c:pt>
                <c:pt idx="15918">
                  <c:v>0.99874759153867565</c:v>
                </c:pt>
                <c:pt idx="15919">
                  <c:v>0.99874915179335944</c:v>
                </c:pt>
                <c:pt idx="15920">
                  <c:v>0.99875071110058</c:v>
                </c:pt>
                <c:pt idx="15921">
                  <c:v>0.99875227040779224</c:v>
                </c:pt>
                <c:pt idx="15922">
                  <c:v>0.99875382910592159</c:v>
                </c:pt>
                <c:pt idx="15923">
                  <c:v>0.9987553864009</c:v>
                </c:pt>
                <c:pt idx="15924">
                  <c:v>0.99875694295593842</c:v>
                </c:pt>
                <c:pt idx="15925">
                  <c:v>0.99875849951098961</c:v>
                </c:pt>
                <c:pt idx="15926">
                  <c:v>0.99876005438495652</c:v>
                </c:pt>
                <c:pt idx="15927">
                  <c:v>0.99876160823295057</c:v>
                </c:pt>
                <c:pt idx="15928">
                  <c:v>0.99876316099812357</c:v>
                </c:pt>
                <c:pt idx="15929">
                  <c:v>0.99876471245489484</c:v>
                </c:pt>
                <c:pt idx="15930">
                  <c:v>0.99876626359583132</c:v>
                </c:pt>
                <c:pt idx="15931">
                  <c:v>0.99876781324789465</c:v>
                </c:pt>
                <c:pt idx="15932">
                  <c:v>0.99876936168178454</c:v>
                </c:pt>
                <c:pt idx="15933">
                  <c:v>0.9987709081756202</c:v>
                </c:pt>
                <c:pt idx="15934">
                  <c:v>0.99877245300010764</c:v>
                </c:pt>
                <c:pt idx="15935">
                  <c:v>0.99877399782459464</c:v>
                </c:pt>
                <c:pt idx="15936">
                  <c:v>0.99877554264908752</c:v>
                </c:pt>
                <c:pt idx="15937">
                  <c:v>0.99877708747356764</c:v>
                </c:pt>
                <c:pt idx="15938">
                  <c:v>0.99877863229806074</c:v>
                </c:pt>
                <c:pt idx="15939">
                  <c:v>0.9987801771225413</c:v>
                </c:pt>
                <c:pt idx="15940">
                  <c:v>0.99878172014232658</c:v>
                </c:pt>
                <c:pt idx="15941">
                  <c:v>0.99878326077088242</c:v>
                </c:pt>
                <c:pt idx="15942">
                  <c:v>0.99878480076779252</c:v>
                </c:pt>
                <c:pt idx="15943">
                  <c:v>0.99878633927582428</c:v>
                </c:pt>
                <c:pt idx="15944">
                  <c:v>0.99878787778385592</c:v>
                </c:pt>
                <c:pt idx="15945">
                  <c:v>0.99878941268249211</c:v>
                </c:pt>
                <c:pt idx="15946">
                  <c:v>0.99879094667876644</c:v>
                </c:pt>
                <c:pt idx="15947">
                  <c:v>0.99879248067504012</c:v>
                </c:pt>
                <c:pt idx="15948">
                  <c:v>0.99879401467132212</c:v>
                </c:pt>
                <c:pt idx="15949">
                  <c:v>0.9987955486675999</c:v>
                </c:pt>
                <c:pt idx="15950">
                  <c:v>0.99879707896423542</c:v>
                </c:pt>
                <c:pt idx="15951">
                  <c:v>0.99879860844876378</c:v>
                </c:pt>
                <c:pt idx="15952">
                  <c:v>0.99880013396293599</c:v>
                </c:pt>
                <c:pt idx="15953">
                  <c:v>0.9988016592357426</c:v>
                </c:pt>
                <c:pt idx="15954">
                  <c:v>0.99880318441199256</c:v>
                </c:pt>
                <c:pt idx="15955">
                  <c:v>0.99880470956523248</c:v>
                </c:pt>
                <c:pt idx="15956">
                  <c:v>0.99880623390635759</c:v>
                </c:pt>
                <c:pt idx="15957">
                  <c:v>0.99880775567578295</c:v>
                </c:pt>
                <c:pt idx="15958">
                  <c:v>0.99880927703915445</c:v>
                </c:pt>
                <c:pt idx="15959">
                  <c:v>0.99881079754528423</c:v>
                </c:pt>
                <c:pt idx="15960">
                  <c:v>0.99881231760024258</c:v>
                </c:pt>
                <c:pt idx="15961">
                  <c:v>0.9988138345696137</c:v>
                </c:pt>
                <c:pt idx="15962">
                  <c:v>0.99881535051888093</c:v>
                </c:pt>
                <c:pt idx="15963">
                  <c:v>0.99881686646813883</c:v>
                </c:pt>
                <c:pt idx="15964">
                  <c:v>0.99881838002617218</c:v>
                </c:pt>
                <c:pt idx="15965">
                  <c:v>0.99881988920780429</c:v>
                </c:pt>
                <c:pt idx="15966">
                  <c:v>0.9988213975773208</c:v>
                </c:pt>
                <c:pt idx="15967">
                  <c:v>0.99882290508960359</c:v>
                </c:pt>
                <c:pt idx="15968">
                  <c:v>0.99882441129348543</c:v>
                </c:pt>
                <c:pt idx="15969">
                  <c:v>0.99882591745223581</c:v>
                </c:pt>
                <c:pt idx="15970">
                  <c:v>0.99882742338540564</c:v>
                </c:pt>
                <c:pt idx="15971">
                  <c:v>0.99882892744349472</c:v>
                </c:pt>
                <c:pt idx="15972">
                  <c:v>0.99883043075984201</c:v>
                </c:pt>
                <c:pt idx="15973">
                  <c:v>0.99883193344455301</c:v>
                </c:pt>
                <c:pt idx="15974">
                  <c:v>0.998833436027741</c:v>
                </c:pt>
                <c:pt idx="15975">
                  <c:v>0.99883493844174254</c:v>
                </c:pt>
                <c:pt idx="15976">
                  <c:v>0.99883644076550859</c:v>
                </c:pt>
                <c:pt idx="15977">
                  <c:v>0.9988379422771595</c:v>
                </c:pt>
                <c:pt idx="15978">
                  <c:v>0.99883944365346211</c:v>
                </c:pt>
                <c:pt idx="15979">
                  <c:v>0.99884094304458926</c:v>
                </c:pt>
                <c:pt idx="15980">
                  <c:v>0.99884244081147944</c:v>
                </c:pt>
                <c:pt idx="15981">
                  <c:v>0.99884393736020105</c:v>
                </c:pt>
                <c:pt idx="15982">
                  <c:v>0.99884543227567402</c:v>
                </c:pt>
                <c:pt idx="15983">
                  <c:v>0.99884692638804262</c:v>
                </c:pt>
                <c:pt idx="15984">
                  <c:v>0.99884842004924168</c:v>
                </c:pt>
                <c:pt idx="15985">
                  <c:v>0.99884991298856585</c:v>
                </c:pt>
                <c:pt idx="15986">
                  <c:v>0.99885140466459532</c:v>
                </c:pt>
                <c:pt idx="15987">
                  <c:v>0.99885289606991012</c:v>
                </c:pt>
                <c:pt idx="15988">
                  <c:v>0.99885438697893958</c:v>
                </c:pt>
                <c:pt idx="15989">
                  <c:v>0.99885587585767976</c:v>
                </c:pt>
                <c:pt idx="15990">
                  <c:v>0.99885736473641518</c:v>
                </c:pt>
                <c:pt idx="15991">
                  <c:v>0.99885885361516502</c:v>
                </c:pt>
                <c:pt idx="15992">
                  <c:v>0.99886034249390043</c:v>
                </c:pt>
                <c:pt idx="15993">
                  <c:v>0.99886182956793856</c:v>
                </c:pt>
                <c:pt idx="15994">
                  <c:v>0.99886331646150783</c:v>
                </c:pt>
                <c:pt idx="15995">
                  <c:v>0.99886480036197889</c:v>
                </c:pt>
                <c:pt idx="15996">
                  <c:v>0.99886628382660858</c:v>
                </c:pt>
                <c:pt idx="15997">
                  <c:v>0.99886776711078018</c:v>
                </c:pt>
                <c:pt idx="15998">
                  <c:v>0.99886924965952995</c:v>
                </c:pt>
                <c:pt idx="15999">
                  <c:v>0.99887073177063956</c:v>
                </c:pt>
                <c:pt idx="16000">
                  <c:v>0.9988722138366315</c:v>
                </c:pt>
                <c:pt idx="16001">
                  <c:v>0.99887369590261932</c:v>
                </c:pt>
                <c:pt idx="16002">
                  <c:v>0.99887517666020764</c:v>
                </c:pt>
                <c:pt idx="16003">
                  <c:v>0.99887665651544366</c:v>
                </c:pt>
                <c:pt idx="16004">
                  <c:v>0.99887813623532062</c:v>
                </c:pt>
                <c:pt idx="16005">
                  <c:v>0.99887961428585603</c:v>
                </c:pt>
                <c:pt idx="16006">
                  <c:v>0.99888109188520657</c:v>
                </c:pt>
                <c:pt idx="16007">
                  <c:v>0.99888256813103116</c:v>
                </c:pt>
                <c:pt idx="16008">
                  <c:v>0.99888404428663136</c:v>
                </c:pt>
                <c:pt idx="16009">
                  <c:v>0.99888551963011063</c:v>
                </c:pt>
                <c:pt idx="16010">
                  <c:v>0.99888699497358924</c:v>
                </c:pt>
                <c:pt idx="16011">
                  <c:v>0.99888847031706818</c:v>
                </c:pt>
                <c:pt idx="16012">
                  <c:v>0.99888994545977405</c:v>
                </c:pt>
                <c:pt idx="16013">
                  <c:v>0.99889142026184263</c:v>
                </c:pt>
                <c:pt idx="16014">
                  <c:v>0.9988928950639111</c:v>
                </c:pt>
                <c:pt idx="16015">
                  <c:v>0.99889436950503929</c:v>
                </c:pt>
                <c:pt idx="16016">
                  <c:v>0.99889584277311638</c:v>
                </c:pt>
                <c:pt idx="16017">
                  <c:v>0.99889731518395053</c:v>
                </c:pt>
                <c:pt idx="16018">
                  <c:v>0.99889878759479389</c:v>
                </c:pt>
                <c:pt idx="16019">
                  <c:v>0.99890025691508111</c:v>
                </c:pt>
                <c:pt idx="16020">
                  <c:v>0.99890172494951512</c:v>
                </c:pt>
                <c:pt idx="16021">
                  <c:v>0.99890319221695456</c:v>
                </c:pt>
                <c:pt idx="16022">
                  <c:v>0.998904658762514</c:v>
                </c:pt>
                <c:pt idx="16023">
                  <c:v>0.99890612512759958</c:v>
                </c:pt>
                <c:pt idx="16024">
                  <c:v>0.99890759144757435</c:v>
                </c:pt>
                <c:pt idx="16025">
                  <c:v>0.99890905596284429</c:v>
                </c:pt>
                <c:pt idx="16026">
                  <c:v>0.9989105188990004</c:v>
                </c:pt>
                <c:pt idx="16027">
                  <c:v>0.99891197935369203</c:v>
                </c:pt>
                <c:pt idx="16028">
                  <c:v>0.99891343845485769</c:v>
                </c:pt>
                <c:pt idx="16029">
                  <c:v>0.99891489638296649</c:v>
                </c:pt>
                <c:pt idx="16030">
                  <c:v>0.99891635189728123</c:v>
                </c:pt>
                <c:pt idx="16031">
                  <c:v>0.99891780738905045</c:v>
                </c:pt>
                <c:pt idx="16032">
                  <c:v>0.99891926279057863</c:v>
                </c:pt>
                <c:pt idx="16033">
                  <c:v>0.99892071818894701</c:v>
                </c:pt>
                <c:pt idx="16034">
                  <c:v>0.99892217322953403</c:v>
                </c:pt>
                <c:pt idx="16035">
                  <c:v>0.99892362655926414</c:v>
                </c:pt>
                <c:pt idx="16036">
                  <c:v>0.99892507965980193</c:v>
                </c:pt>
                <c:pt idx="16037">
                  <c:v>0.9989265308653934</c:v>
                </c:pt>
                <c:pt idx="16038">
                  <c:v>0.99892798022117069</c:v>
                </c:pt>
                <c:pt idx="16039">
                  <c:v>0.9989294292611256</c:v>
                </c:pt>
                <c:pt idx="16040">
                  <c:v>0.99893087753408638</c:v>
                </c:pt>
                <c:pt idx="16041">
                  <c:v>0.99893232580702951</c:v>
                </c:pt>
                <c:pt idx="16042">
                  <c:v>0.99893377407999451</c:v>
                </c:pt>
                <c:pt idx="16043">
                  <c:v>0.99893522235295051</c:v>
                </c:pt>
                <c:pt idx="16044">
                  <c:v>0.9989366706259073</c:v>
                </c:pt>
                <c:pt idx="16045">
                  <c:v>0.9989381181318655</c:v>
                </c:pt>
                <c:pt idx="16046">
                  <c:v>0.9989395642806882</c:v>
                </c:pt>
                <c:pt idx="16047">
                  <c:v>0.99894101011729763</c:v>
                </c:pt>
                <c:pt idx="16048">
                  <c:v>0.99894245568320172</c:v>
                </c:pt>
                <c:pt idx="16049">
                  <c:v>0.99894389989557975</c:v>
                </c:pt>
                <c:pt idx="16050">
                  <c:v>0.99894534365678678</c:v>
                </c:pt>
                <c:pt idx="16051">
                  <c:v>0.99894678651563429</c:v>
                </c:pt>
                <c:pt idx="16052">
                  <c:v>0.9989482275697904</c:v>
                </c:pt>
                <c:pt idx="16053">
                  <c:v>0.99894966772158822</c:v>
                </c:pt>
                <c:pt idx="16054">
                  <c:v>0.99895110651985863</c:v>
                </c:pt>
                <c:pt idx="16055">
                  <c:v>0.99895254531813138</c:v>
                </c:pt>
                <c:pt idx="16056">
                  <c:v>0.99895398411640457</c:v>
                </c:pt>
                <c:pt idx="16057">
                  <c:v>0.99895541655311404</c:v>
                </c:pt>
                <c:pt idx="16058">
                  <c:v>0.9989568484032787</c:v>
                </c:pt>
                <c:pt idx="16059">
                  <c:v>0.99895827862921971</c:v>
                </c:pt>
                <c:pt idx="16060">
                  <c:v>0.99895970795281031</c:v>
                </c:pt>
                <c:pt idx="16061">
                  <c:v>0.9989611372764009</c:v>
                </c:pt>
                <c:pt idx="16062">
                  <c:v>0.99896256623904756</c:v>
                </c:pt>
                <c:pt idx="16063">
                  <c:v>0.99896399198932795</c:v>
                </c:pt>
                <c:pt idx="16064">
                  <c:v>0.99896541770352065</c:v>
                </c:pt>
                <c:pt idx="16065">
                  <c:v>0.99896684228976951</c:v>
                </c:pt>
                <c:pt idx="16066">
                  <c:v>0.99896826665043115</c:v>
                </c:pt>
                <c:pt idx="16067">
                  <c:v>0.9989696907855049</c:v>
                </c:pt>
                <c:pt idx="16068">
                  <c:v>0.99897111492058255</c:v>
                </c:pt>
                <c:pt idx="16069">
                  <c:v>0.99897253008854192</c:v>
                </c:pt>
                <c:pt idx="16070">
                  <c:v>0.99897394408570506</c:v>
                </c:pt>
                <c:pt idx="16071">
                  <c:v>0.99897535500134027</c:v>
                </c:pt>
                <c:pt idx="16072">
                  <c:v>0.99897676478903252</c:v>
                </c:pt>
                <c:pt idx="16073">
                  <c:v>0.99897817457673399</c:v>
                </c:pt>
                <c:pt idx="16074">
                  <c:v>0.99897958422907862</c:v>
                </c:pt>
                <c:pt idx="16075">
                  <c:v>0.99898099388142247</c:v>
                </c:pt>
                <c:pt idx="16076">
                  <c:v>0.99898240154859563</c:v>
                </c:pt>
                <c:pt idx="16077">
                  <c:v>0.99898380817806431</c:v>
                </c:pt>
                <c:pt idx="16078">
                  <c:v>0.99898521345401226</c:v>
                </c:pt>
                <c:pt idx="16079">
                  <c:v>0.99898661827877888</c:v>
                </c:pt>
                <c:pt idx="16080">
                  <c:v>0.99898802310354284</c:v>
                </c:pt>
                <c:pt idx="16081">
                  <c:v>0.99898942616873032</c:v>
                </c:pt>
                <c:pt idx="16082">
                  <c:v>0.9989908285571476</c:v>
                </c:pt>
                <c:pt idx="16083">
                  <c:v>0.99899222954692357</c:v>
                </c:pt>
                <c:pt idx="16084">
                  <c:v>0.99899363044646661</c:v>
                </c:pt>
                <c:pt idx="16085">
                  <c:v>0.99899503044366156</c:v>
                </c:pt>
                <c:pt idx="16086">
                  <c:v>0.99899643044084863</c:v>
                </c:pt>
                <c:pt idx="16087">
                  <c:v>0.99899783043804435</c:v>
                </c:pt>
                <c:pt idx="16088">
                  <c:v>0.99899923043523164</c:v>
                </c:pt>
                <c:pt idx="16089">
                  <c:v>0.99900063043242215</c:v>
                </c:pt>
                <c:pt idx="16090">
                  <c:v>0.99900203042961333</c:v>
                </c:pt>
                <c:pt idx="16091">
                  <c:v>0.99900342911839601</c:v>
                </c:pt>
                <c:pt idx="16092">
                  <c:v>0.99900482776206057</c:v>
                </c:pt>
                <c:pt idx="16093">
                  <c:v>0.99900622640572612</c:v>
                </c:pt>
                <c:pt idx="16094">
                  <c:v>0.99900762504939111</c:v>
                </c:pt>
                <c:pt idx="16095">
                  <c:v>0.99900902369305999</c:v>
                </c:pt>
                <c:pt idx="16096">
                  <c:v>0.99901042233672133</c:v>
                </c:pt>
                <c:pt idx="16097">
                  <c:v>0.99901182098038632</c:v>
                </c:pt>
                <c:pt idx="16098">
                  <c:v>0.99901321962405143</c:v>
                </c:pt>
                <c:pt idx="16099">
                  <c:v>0.99901461691419491</c:v>
                </c:pt>
                <c:pt idx="16100">
                  <c:v>0.99901601104610149</c:v>
                </c:pt>
                <c:pt idx="16101">
                  <c:v>0.99901740332819766</c:v>
                </c:pt>
                <c:pt idx="16102">
                  <c:v>0.99901879529130144</c:v>
                </c:pt>
                <c:pt idx="16103">
                  <c:v>0.99902018563334338</c:v>
                </c:pt>
                <c:pt idx="16104">
                  <c:v>0.99902157519710399</c:v>
                </c:pt>
                <c:pt idx="16105">
                  <c:v>0.99902296355397069</c:v>
                </c:pt>
                <c:pt idx="16106">
                  <c:v>0.99902435087313368</c:v>
                </c:pt>
                <c:pt idx="16107">
                  <c:v>0.99902573688389384</c:v>
                </c:pt>
                <c:pt idx="16108">
                  <c:v>0.99902712190205001</c:v>
                </c:pt>
                <c:pt idx="16109">
                  <c:v>0.99902850646905061</c:v>
                </c:pt>
                <c:pt idx="16110">
                  <c:v>0.99902988715593533</c:v>
                </c:pt>
                <c:pt idx="16111">
                  <c:v>0.9990312654290322</c:v>
                </c:pt>
                <c:pt idx="16112">
                  <c:v>0.9990326425967494</c:v>
                </c:pt>
                <c:pt idx="16113">
                  <c:v>0.99903401845605799</c:v>
                </c:pt>
                <c:pt idx="16114">
                  <c:v>0.99903539184698187</c:v>
                </c:pt>
                <c:pt idx="16115">
                  <c:v>0.99903676378106032</c:v>
                </c:pt>
                <c:pt idx="16116">
                  <c:v>0.99903813481280057</c:v>
                </c:pt>
                <c:pt idx="16117">
                  <c:v>0.99903950566406252</c:v>
                </c:pt>
                <c:pt idx="16118">
                  <c:v>0.99904087633485938</c:v>
                </c:pt>
                <c:pt idx="16119">
                  <c:v>0.9990422456521203</c:v>
                </c:pt>
                <c:pt idx="16120">
                  <c:v>0.99904361475282177</c:v>
                </c:pt>
                <c:pt idx="16121">
                  <c:v>0.99904498181420631</c:v>
                </c:pt>
                <c:pt idx="16122">
                  <c:v>0.99904634815371851</c:v>
                </c:pt>
                <c:pt idx="16123">
                  <c:v>0.99904771246293766</c:v>
                </c:pt>
                <c:pt idx="16124">
                  <c:v>0.99904907617615824</c:v>
                </c:pt>
                <c:pt idx="16125">
                  <c:v>0.99905043873030053</c:v>
                </c:pt>
                <c:pt idx="16126">
                  <c:v>0.99905180127993554</c:v>
                </c:pt>
                <c:pt idx="16127">
                  <c:v>0.99905316294977853</c:v>
                </c:pt>
                <c:pt idx="16128">
                  <c:v>0.999054524326354</c:v>
                </c:pt>
                <c:pt idx="16129">
                  <c:v>0.99905588502617371</c:v>
                </c:pt>
                <c:pt idx="16130">
                  <c:v>0.99905724513946159</c:v>
                </c:pt>
                <c:pt idx="16131">
                  <c:v>0.99905860475645658</c:v>
                </c:pt>
                <c:pt idx="16132">
                  <c:v>0.99905996392227636</c:v>
                </c:pt>
                <c:pt idx="16133">
                  <c:v>0.99906132286250837</c:v>
                </c:pt>
                <c:pt idx="16134">
                  <c:v>0.99906268022362266</c:v>
                </c:pt>
                <c:pt idx="16135">
                  <c:v>0.99906403677262856</c:v>
                </c:pt>
                <c:pt idx="16136">
                  <c:v>0.99906539245898462</c:v>
                </c:pt>
                <c:pt idx="16137">
                  <c:v>0.99906674801539608</c:v>
                </c:pt>
                <c:pt idx="16138">
                  <c:v>0.99906810325599449</c:v>
                </c:pt>
                <c:pt idx="16139">
                  <c:v>0.99906945827100113</c:v>
                </c:pt>
                <c:pt idx="16140">
                  <c:v>0.99907081319577795</c:v>
                </c:pt>
                <c:pt idx="16141">
                  <c:v>0.99907216681212996</c:v>
                </c:pt>
                <c:pt idx="16142">
                  <c:v>0.99907352038337982</c:v>
                </c:pt>
                <c:pt idx="16143">
                  <c:v>0.99907487390951111</c:v>
                </c:pt>
                <c:pt idx="16144">
                  <c:v>0.99907622743563451</c:v>
                </c:pt>
                <c:pt idx="16145">
                  <c:v>0.99907758096175647</c:v>
                </c:pt>
                <c:pt idx="16146">
                  <c:v>0.99907893448789065</c:v>
                </c:pt>
                <c:pt idx="16147">
                  <c:v>0.99908028801401727</c:v>
                </c:pt>
                <c:pt idx="16148">
                  <c:v>0.99908164154014478</c:v>
                </c:pt>
                <c:pt idx="16149">
                  <c:v>0.99908299506626541</c:v>
                </c:pt>
                <c:pt idx="16150">
                  <c:v>0.99908434859239958</c:v>
                </c:pt>
                <c:pt idx="16151">
                  <c:v>0.99908570211852765</c:v>
                </c:pt>
                <c:pt idx="16152">
                  <c:v>0.9990870556446545</c:v>
                </c:pt>
                <c:pt idx="16153">
                  <c:v>0.99908840917078212</c:v>
                </c:pt>
                <c:pt idx="16154">
                  <c:v>0.99908976269690952</c:v>
                </c:pt>
                <c:pt idx="16155">
                  <c:v>0.99909111622304203</c:v>
                </c:pt>
                <c:pt idx="16156">
                  <c:v>0.99909246974916077</c:v>
                </c:pt>
                <c:pt idx="16157">
                  <c:v>0.99909382327529261</c:v>
                </c:pt>
                <c:pt idx="16158">
                  <c:v>0.99909517680141968</c:v>
                </c:pt>
                <c:pt idx="16159">
                  <c:v>0.99909653032754708</c:v>
                </c:pt>
                <c:pt idx="16160">
                  <c:v>0.9990978838536746</c:v>
                </c:pt>
                <c:pt idx="16161">
                  <c:v>0.99909923737980955</c:v>
                </c:pt>
                <c:pt idx="16162">
                  <c:v>0.99910059086081149</c:v>
                </c:pt>
                <c:pt idx="16163">
                  <c:v>0.99910194151746357</c:v>
                </c:pt>
                <c:pt idx="16164">
                  <c:v>0.9991032921109515</c:v>
                </c:pt>
                <c:pt idx="16165">
                  <c:v>0.9991046420727937</c:v>
                </c:pt>
                <c:pt idx="16166">
                  <c:v>0.99910599063599204</c:v>
                </c:pt>
                <c:pt idx="16167">
                  <c:v>0.9991073387480145</c:v>
                </c:pt>
                <c:pt idx="16168">
                  <c:v>0.99910868556065258</c:v>
                </c:pt>
                <c:pt idx="16169">
                  <c:v>0.99911002972489138</c:v>
                </c:pt>
                <c:pt idx="16170">
                  <c:v>0.99911137364098335</c:v>
                </c:pt>
                <c:pt idx="16171">
                  <c:v>0.99911271570724547</c:v>
                </c:pt>
                <c:pt idx="16172">
                  <c:v>0.99911405745770643</c:v>
                </c:pt>
                <c:pt idx="16173">
                  <c:v>0.99911539844115849</c:v>
                </c:pt>
                <c:pt idx="16174">
                  <c:v>0.9991167386124945</c:v>
                </c:pt>
                <c:pt idx="16175">
                  <c:v>0.99911807860336099</c:v>
                </c:pt>
                <c:pt idx="16176">
                  <c:v>0.99911941856670561</c:v>
                </c:pt>
                <c:pt idx="16177">
                  <c:v>0.9991207567131668</c:v>
                </c:pt>
                <c:pt idx="16178">
                  <c:v>0.99912209453839163</c:v>
                </c:pt>
                <c:pt idx="16179">
                  <c:v>0.9991234311228836</c:v>
                </c:pt>
                <c:pt idx="16180">
                  <c:v>0.99912476660199567</c:v>
                </c:pt>
                <c:pt idx="16181">
                  <c:v>0.99912610131862156</c:v>
                </c:pt>
                <c:pt idx="16182">
                  <c:v>0.9991274356698</c:v>
                </c:pt>
                <c:pt idx="16183">
                  <c:v>0.99912876911861859</c:v>
                </c:pt>
                <c:pt idx="16184">
                  <c:v>0.999130101895635</c:v>
                </c:pt>
                <c:pt idx="16185">
                  <c:v>0.99913143376535152</c:v>
                </c:pt>
                <c:pt idx="16186">
                  <c:v>0.99913276473270185</c:v>
                </c:pt>
                <c:pt idx="16187">
                  <c:v>0.99913409570006406</c:v>
                </c:pt>
                <c:pt idx="16188">
                  <c:v>0.99913542486272233</c:v>
                </c:pt>
                <c:pt idx="16189">
                  <c:v>0.99913675402538338</c:v>
                </c:pt>
                <c:pt idx="16190">
                  <c:v>0.99913808318804054</c:v>
                </c:pt>
                <c:pt idx="16191">
                  <c:v>0.99913941081670143</c:v>
                </c:pt>
                <c:pt idx="16192">
                  <c:v>0.99914073844536233</c:v>
                </c:pt>
                <c:pt idx="16193">
                  <c:v>0.99914206602890576</c:v>
                </c:pt>
                <c:pt idx="16194">
                  <c:v>0.99914339248451489</c:v>
                </c:pt>
                <c:pt idx="16195">
                  <c:v>0.9991447174963547</c:v>
                </c:pt>
                <c:pt idx="16196">
                  <c:v>0.99914604071251956</c:v>
                </c:pt>
                <c:pt idx="16197">
                  <c:v>0.99914735909208552</c:v>
                </c:pt>
                <c:pt idx="16198">
                  <c:v>0.99914867664600548</c:v>
                </c:pt>
                <c:pt idx="16199">
                  <c:v>0.99914999407810234</c:v>
                </c:pt>
                <c:pt idx="16200">
                  <c:v>0.99915131151019565</c:v>
                </c:pt>
                <c:pt idx="16201">
                  <c:v>0.99915262555847761</c:v>
                </c:pt>
                <c:pt idx="16202">
                  <c:v>0.99915393960675958</c:v>
                </c:pt>
                <c:pt idx="16203">
                  <c:v>0.99915525365504265</c:v>
                </c:pt>
                <c:pt idx="16204">
                  <c:v>0.99915656770331907</c:v>
                </c:pt>
                <c:pt idx="16205">
                  <c:v>0.99915788175160036</c:v>
                </c:pt>
                <c:pt idx="16206">
                  <c:v>0.9991591957998881</c:v>
                </c:pt>
                <c:pt idx="16207">
                  <c:v>0.99916050984817018</c:v>
                </c:pt>
                <c:pt idx="16208">
                  <c:v>0.99916182385133456</c:v>
                </c:pt>
                <c:pt idx="16209">
                  <c:v>0.99916313687995573</c:v>
                </c:pt>
                <c:pt idx="16210">
                  <c:v>0.99916444980029939</c:v>
                </c:pt>
                <c:pt idx="16211">
                  <c:v>0.99916576217923747</c:v>
                </c:pt>
                <c:pt idx="16212">
                  <c:v>0.99916707435514152</c:v>
                </c:pt>
                <c:pt idx="16213">
                  <c:v>0.99916838504215921</c:v>
                </c:pt>
                <c:pt idx="16214">
                  <c:v>0.99916969345075712</c:v>
                </c:pt>
                <c:pt idx="16215">
                  <c:v>0.99917100185934649</c:v>
                </c:pt>
                <c:pt idx="16216">
                  <c:v>0.9991723102589134</c:v>
                </c:pt>
                <c:pt idx="16217">
                  <c:v>0.99917361654698333</c:v>
                </c:pt>
                <c:pt idx="16218">
                  <c:v>0.99917492167281696</c:v>
                </c:pt>
                <c:pt idx="16219">
                  <c:v>0.99917622606594558</c:v>
                </c:pt>
                <c:pt idx="16220">
                  <c:v>0.99917753018836986</c:v>
                </c:pt>
                <c:pt idx="16221">
                  <c:v>0.99917883363403548</c:v>
                </c:pt>
                <c:pt idx="16222">
                  <c:v>0.99918013707969144</c:v>
                </c:pt>
                <c:pt idx="16223">
                  <c:v>0.99918144052535218</c:v>
                </c:pt>
                <c:pt idx="16224">
                  <c:v>0.99918274397100726</c:v>
                </c:pt>
                <c:pt idx="16225">
                  <c:v>0.99918404290491958</c:v>
                </c:pt>
                <c:pt idx="16226">
                  <c:v>0.9991853415230042</c:v>
                </c:pt>
                <c:pt idx="16227">
                  <c:v>0.99918663787167639</c:v>
                </c:pt>
                <c:pt idx="16228">
                  <c:v>0.99918793407597228</c:v>
                </c:pt>
                <c:pt idx="16229">
                  <c:v>0.99918922894930096</c:v>
                </c:pt>
                <c:pt idx="16230">
                  <c:v>0.99919052242398665</c:v>
                </c:pt>
                <c:pt idx="16231">
                  <c:v>0.99919181540238222</c:v>
                </c:pt>
                <c:pt idx="16232">
                  <c:v>0.99919310779423776</c:v>
                </c:pt>
                <c:pt idx="16233">
                  <c:v>0.9991943999605184</c:v>
                </c:pt>
                <c:pt idx="16234">
                  <c:v>0.99919569032209365</c:v>
                </c:pt>
                <c:pt idx="16235">
                  <c:v>0.99919698068366758</c:v>
                </c:pt>
                <c:pt idx="16236">
                  <c:v>0.99919827050383736</c:v>
                </c:pt>
                <c:pt idx="16237">
                  <c:v>0.9991995590607059</c:v>
                </c:pt>
                <c:pt idx="16238">
                  <c:v>0.99920084752734417</c:v>
                </c:pt>
                <c:pt idx="16239">
                  <c:v>0.9992021342795161</c:v>
                </c:pt>
                <c:pt idx="16240">
                  <c:v>0.99920342085121217</c:v>
                </c:pt>
                <c:pt idx="16241">
                  <c:v>0.99920470701686159</c:v>
                </c:pt>
                <c:pt idx="16242">
                  <c:v>0.9992059931315227</c:v>
                </c:pt>
                <c:pt idx="16243">
                  <c:v>0.99920727898133943</c:v>
                </c:pt>
                <c:pt idx="16244">
                  <c:v>0.99920856392881408</c:v>
                </c:pt>
                <c:pt idx="16245">
                  <c:v>0.99920984806416879</c:v>
                </c:pt>
                <c:pt idx="16246">
                  <c:v>0.99921113179346188</c:v>
                </c:pt>
                <c:pt idx="16247">
                  <c:v>0.9992124138985311</c:v>
                </c:pt>
                <c:pt idx="16248">
                  <c:v>0.99921369455983544</c:v>
                </c:pt>
                <c:pt idx="16249">
                  <c:v>0.99921497395784431</c:v>
                </c:pt>
                <c:pt idx="16250">
                  <c:v>0.99921625326562657</c:v>
                </c:pt>
                <c:pt idx="16251">
                  <c:v>0.99921753257340495</c:v>
                </c:pt>
                <c:pt idx="16252">
                  <c:v>0.99921881188118311</c:v>
                </c:pt>
                <c:pt idx="16253">
                  <c:v>0.99922008960984743</c:v>
                </c:pt>
                <c:pt idx="16254">
                  <c:v>0.99922136650383764</c:v>
                </c:pt>
                <c:pt idx="16255">
                  <c:v>0.99922264333015098</c:v>
                </c:pt>
                <c:pt idx="16256">
                  <c:v>0.9992239157800592</c:v>
                </c:pt>
                <c:pt idx="16257">
                  <c:v>0.99922518809462257</c:v>
                </c:pt>
                <c:pt idx="16258">
                  <c:v>0.99922645982264835</c:v>
                </c:pt>
                <c:pt idx="16259">
                  <c:v>0.99922773100927653</c:v>
                </c:pt>
                <c:pt idx="16260">
                  <c:v>0.99922900061678765</c:v>
                </c:pt>
                <c:pt idx="16261">
                  <c:v>0.99923026954752858</c:v>
                </c:pt>
                <c:pt idx="16262">
                  <c:v>0.99923153847827362</c:v>
                </c:pt>
                <c:pt idx="16263">
                  <c:v>0.99923280740901754</c:v>
                </c:pt>
                <c:pt idx="16264">
                  <c:v>0.99923407340712223</c:v>
                </c:pt>
                <c:pt idx="16265">
                  <c:v>0.99923533823217081</c:v>
                </c:pt>
                <c:pt idx="16266">
                  <c:v>0.99923660305721462</c:v>
                </c:pt>
                <c:pt idx="16267">
                  <c:v>0.99923786538140258</c:v>
                </c:pt>
                <c:pt idx="16268">
                  <c:v>0.99923912686774885</c:v>
                </c:pt>
                <c:pt idx="16269">
                  <c:v>0.99924038600799248</c:v>
                </c:pt>
                <c:pt idx="16270">
                  <c:v>0.99924164478729049</c:v>
                </c:pt>
                <c:pt idx="16271">
                  <c:v>0.9992429021228284</c:v>
                </c:pt>
                <c:pt idx="16272">
                  <c:v>0.9992441577845057</c:v>
                </c:pt>
                <c:pt idx="16273">
                  <c:v>0.99924541295440605</c:v>
                </c:pt>
                <c:pt idx="16274">
                  <c:v>0.99924666659030004</c:v>
                </c:pt>
                <c:pt idx="16275">
                  <c:v>0.99924792022619935</c:v>
                </c:pt>
                <c:pt idx="16276">
                  <c:v>0.99924917223786724</c:v>
                </c:pt>
                <c:pt idx="16277">
                  <c:v>0.99925042376452167</c:v>
                </c:pt>
                <c:pt idx="16278">
                  <c:v>0.99925167302401974</c:v>
                </c:pt>
                <c:pt idx="16279">
                  <c:v>0.99925292187745152</c:v>
                </c:pt>
                <c:pt idx="16280">
                  <c:v>0.99925416980598525</c:v>
                </c:pt>
                <c:pt idx="16281">
                  <c:v>0.99925541626820624</c:v>
                </c:pt>
                <c:pt idx="16282">
                  <c:v>0.99925666151223258</c:v>
                </c:pt>
                <c:pt idx="16283">
                  <c:v>0.99925790675627557</c:v>
                </c:pt>
                <c:pt idx="16284">
                  <c:v>0.99925915154688261</c:v>
                </c:pt>
                <c:pt idx="16285">
                  <c:v>0.99926039362772856</c:v>
                </c:pt>
                <c:pt idx="16286">
                  <c:v>0.99926163521724132</c:v>
                </c:pt>
                <c:pt idx="16287">
                  <c:v>0.99926287594952856</c:v>
                </c:pt>
                <c:pt idx="16288">
                  <c:v>0.99926411665925396</c:v>
                </c:pt>
                <c:pt idx="16289">
                  <c:v>0.99926535581241815</c:v>
                </c:pt>
                <c:pt idx="16290">
                  <c:v>0.99926659401812457</c:v>
                </c:pt>
                <c:pt idx="16291">
                  <c:v>0.99926783023865451</c:v>
                </c:pt>
                <c:pt idx="16292">
                  <c:v>0.99926906569218654</c:v>
                </c:pt>
                <c:pt idx="16293">
                  <c:v>0.99927030078477752</c:v>
                </c:pt>
                <c:pt idx="16294">
                  <c:v>0.99927153220299691</c:v>
                </c:pt>
                <c:pt idx="16295">
                  <c:v>0.99927276318989233</c:v>
                </c:pt>
                <c:pt idx="16296">
                  <c:v>0.99927398573980408</c:v>
                </c:pt>
                <c:pt idx="16297">
                  <c:v>0.99927520711666817</c:v>
                </c:pt>
                <c:pt idx="16298">
                  <c:v>0.99927642732047262</c:v>
                </c:pt>
                <c:pt idx="16299">
                  <c:v>0.99927764628354465</c:v>
                </c:pt>
                <c:pt idx="16300">
                  <c:v>0.99927886445705849</c:v>
                </c:pt>
                <c:pt idx="16301">
                  <c:v>0.99928008263057699</c:v>
                </c:pt>
                <c:pt idx="16302">
                  <c:v>0.9992813008040875</c:v>
                </c:pt>
                <c:pt idx="16303">
                  <c:v>0.9992825173533717</c:v>
                </c:pt>
                <c:pt idx="16304">
                  <c:v>0.99928373390264791</c:v>
                </c:pt>
                <c:pt idx="16305">
                  <c:v>0.99928495045193433</c:v>
                </c:pt>
                <c:pt idx="16306">
                  <c:v>0.99928616253458524</c:v>
                </c:pt>
                <c:pt idx="16307">
                  <c:v>0.99928737150412228</c:v>
                </c:pt>
                <c:pt idx="16308">
                  <c:v>0.99928858027062573</c:v>
                </c:pt>
                <c:pt idx="16309">
                  <c:v>0.99928978716476058</c:v>
                </c:pt>
                <c:pt idx="16310">
                  <c:v>0.99929099405889465</c:v>
                </c:pt>
                <c:pt idx="16311">
                  <c:v>0.99929220095302151</c:v>
                </c:pt>
                <c:pt idx="16312">
                  <c:v>0.99929340559127489</c:v>
                </c:pt>
                <c:pt idx="16313">
                  <c:v>0.99929460806389137</c:v>
                </c:pt>
                <c:pt idx="16314">
                  <c:v>0.99929581049138561</c:v>
                </c:pt>
                <c:pt idx="16315">
                  <c:v>0.99929701061788478</c:v>
                </c:pt>
                <c:pt idx="16316">
                  <c:v>0.99929820857873863</c:v>
                </c:pt>
                <c:pt idx="16317">
                  <c:v>0.99929940504530368</c:v>
                </c:pt>
                <c:pt idx="16318">
                  <c:v>0.99930060115634156</c:v>
                </c:pt>
                <c:pt idx="16319">
                  <c:v>0.99930179604920766</c:v>
                </c:pt>
                <c:pt idx="16320">
                  <c:v>0.9993029908698845</c:v>
                </c:pt>
                <c:pt idx="16321">
                  <c:v>0.99930418558679157</c:v>
                </c:pt>
                <c:pt idx="16322">
                  <c:v>0.99930537928133456</c:v>
                </c:pt>
                <c:pt idx="16323">
                  <c:v>0.9993065728657915</c:v>
                </c:pt>
                <c:pt idx="16324">
                  <c:v>0.99930776396878429</c:v>
                </c:pt>
                <c:pt idx="16325">
                  <c:v>0.99930895507177642</c:v>
                </c:pt>
                <c:pt idx="16326">
                  <c:v>0.99931014617476477</c:v>
                </c:pt>
                <c:pt idx="16327">
                  <c:v>0.99931133727776056</c:v>
                </c:pt>
                <c:pt idx="16328">
                  <c:v>0.99931252824539563</c:v>
                </c:pt>
                <c:pt idx="16329">
                  <c:v>0.99931371921303958</c:v>
                </c:pt>
                <c:pt idx="16330">
                  <c:v>0.99931490670662337</c:v>
                </c:pt>
                <c:pt idx="16331">
                  <c:v>0.99931609334298133</c:v>
                </c:pt>
                <c:pt idx="16332">
                  <c:v>0.99931727758811162</c:v>
                </c:pt>
                <c:pt idx="16333">
                  <c:v>0.99931846034435856</c:v>
                </c:pt>
                <c:pt idx="16334">
                  <c:v>0.99931964292013686</c:v>
                </c:pt>
                <c:pt idx="16335">
                  <c:v>0.99932082300993819</c:v>
                </c:pt>
                <c:pt idx="16336">
                  <c:v>0.99932200057766429</c:v>
                </c:pt>
                <c:pt idx="16337">
                  <c:v>0.9993231776039897</c:v>
                </c:pt>
                <c:pt idx="16338">
                  <c:v>0.9993243507050843</c:v>
                </c:pt>
                <c:pt idx="16339">
                  <c:v>0.99932552380617901</c:v>
                </c:pt>
                <c:pt idx="16340">
                  <c:v>0.99932669686215558</c:v>
                </c:pt>
                <c:pt idx="16341">
                  <c:v>0.99932786991813327</c:v>
                </c:pt>
                <c:pt idx="16342">
                  <c:v>0.99932904207175954</c:v>
                </c:pt>
                <c:pt idx="16343">
                  <c:v>0.9993302131425652</c:v>
                </c:pt>
                <c:pt idx="16344">
                  <c:v>0.99933138203419369</c:v>
                </c:pt>
                <c:pt idx="16345">
                  <c:v>0.99933254687877859</c:v>
                </c:pt>
                <c:pt idx="16346">
                  <c:v>0.99933371163312923</c:v>
                </c:pt>
                <c:pt idx="16347">
                  <c:v>0.99933487566559964</c:v>
                </c:pt>
                <c:pt idx="16348">
                  <c:v>0.99933603793848469</c:v>
                </c:pt>
                <c:pt idx="16349">
                  <c:v>0.99933719944437149</c:v>
                </c:pt>
                <c:pt idx="16350">
                  <c:v>0.99933836086001893</c:v>
                </c:pt>
                <c:pt idx="16351">
                  <c:v>0.99933952123796888</c:v>
                </c:pt>
                <c:pt idx="16352">
                  <c:v>0.99934067990145559</c:v>
                </c:pt>
                <c:pt idx="16353">
                  <c:v>0.99934183310572111</c:v>
                </c:pt>
                <c:pt idx="16354">
                  <c:v>0.99934298360292029</c:v>
                </c:pt>
                <c:pt idx="16355">
                  <c:v>0.99934413256613763</c:v>
                </c:pt>
                <c:pt idx="16356">
                  <c:v>0.99934528005851775</c:v>
                </c:pt>
                <c:pt idx="16357">
                  <c:v>0.99934642275039209</c:v>
                </c:pt>
                <c:pt idx="16358">
                  <c:v>0.99934756447223383</c:v>
                </c:pt>
                <c:pt idx="16359">
                  <c:v>0.99934870594593495</c:v>
                </c:pt>
                <c:pt idx="16360">
                  <c:v>0.99934984638193769</c:v>
                </c:pt>
                <c:pt idx="16361">
                  <c:v>0.99935098559975777</c:v>
                </c:pt>
                <c:pt idx="16362">
                  <c:v>0.99935212394229778</c:v>
                </c:pt>
                <c:pt idx="16363">
                  <c:v>0.99935326090424681</c:v>
                </c:pt>
                <c:pt idx="16364">
                  <c:v>0.99935439786619951</c:v>
                </c:pt>
                <c:pt idx="16365">
                  <c:v>0.99935553482814654</c:v>
                </c:pt>
                <c:pt idx="16366">
                  <c:v>0.99935667179009358</c:v>
                </c:pt>
                <c:pt idx="16367">
                  <c:v>0.9993578072022492</c:v>
                </c:pt>
                <c:pt idx="16368">
                  <c:v>0.99935893956221156</c:v>
                </c:pt>
                <c:pt idx="16369">
                  <c:v>0.99936007153234963</c:v>
                </c:pt>
                <c:pt idx="16370">
                  <c:v>0.99936120266421324</c:v>
                </c:pt>
                <c:pt idx="16371">
                  <c:v>0.99936233328262836</c:v>
                </c:pt>
                <c:pt idx="16372">
                  <c:v>0.99936346293554057</c:v>
                </c:pt>
                <c:pt idx="16373">
                  <c:v>0.99936459213727058</c:v>
                </c:pt>
                <c:pt idx="16374">
                  <c:v>0.99936572007571056</c:v>
                </c:pt>
                <c:pt idx="16375">
                  <c:v>0.99936684801414655</c:v>
                </c:pt>
                <c:pt idx="16376">
                  <c:v>0.99936797595258575</c:v>
                </c:pt>
                <c:pt idx="16377">
                  <c:v>0.99936910389102485</c:v>
                </c:pt>
                <c:pt idx="16378">
                  <c:v>0.99937023182946849</c:v>
                </c:pt>
                <c:pt idx="16379">
                  <c:v>0.99937135976790314</c:v>
                </c:pt>
                <c:pt idx="16380">
                  <c:v>0.99937248770634146</c:v>
                </c:pt>
                <c:pt idx="16381">
                  <c:v>0.99937361564479155</c:v>
                </c:pt>
                <c:pt idx="16382">
                  <c:v>0.99937474358322731</c:v>
                </c:pt>
                <c:pt idx="16383">
                  <c:v>0.99937587152166696</c:v>
                </c:pt>
                <c:pt idx="16384">
                  <c:v>0.99937699944205383</c:v>
                </c:pt>
                <c:pt idx="16385">
                  <c:v>0.99937812733538145</c:v>
                </c:pt>
                <c:pt idx="16386">
                  <c:v>0.99937925292770902</c:v>
                </c:pt>
                <c:pt idx="16387">
                  <c:v>0.99938037802374358</c:v>
                </c:pt>
                <c:pt idx="16388">
                  <c:v>0.99938150307466056</c:v>
                </c:pt>
                <c:pt idx="16389">
                  <c:v>0.99938262704275138</c:v>
                </c:pt>
                <c:pt idx="16390">
                  <c:v>0.9993837504694425</c:v>
                </c:pt>
                <c:pt idx="16391">
                  <c:v>0.99938487342239468</c:v>
                </c:pt>
                <c:pt idx="16392">
                  <c:v>0.99938599545043649</c:v>
                </c:pt>
                <c:pt idx="16393">
                  <c:v>0.99938711707242056</c:v>
                </c:pt>
                <c:pt idx="16394">
                  <c:v>0.99938823597607351</c:v>
                </c:pt>
                <c:pt idx="16395">
                  <c:v>0.999389352950948</c:v>
                </c:pt>
                <c:pt idx="16396">
                  <c:v>0.99939046812112819</c:v>
                </c:pt>
                <c:pt idx="16397">
                  <c:v>0.99939158186739019</c:v>
                </c:pt>
                <c:pt idx="16398">
                  <c:v>0.99939269288675758</c:v>
                </c:pt>
                <c:pt idx="16399">
                  <c:v>0.99939380322935789</c:v>
                </c:pt>
                <c:pt idx="16400">
                  <c:v>0.99939491357195787</c:v>
                </c:pt>
                <c:pt idx="16401">
                  <c:v>0.99939602391455751</c:v>
                </c:pt>
                <c:pt idx="16402">
                  <c:v>0.99939713123428253</c:v>
                </c:pt>
                <c:pt idx="16403">
                  <c:v>0.9993982377955859</c:v>
                </c:pt>
                <c:pt idx="16404">
                  <c:v>0.99939934331060509</c:v>
                </c:pt>
                <c:pt idx="16405">
                  <c:v>0.99940044869027589</c:v>
                </c:pt>
                <c:pt idx="16406">
                  <c:v>0.99940155303223899</c:v>
                </c:pt>
                <c:pt idx="16407">
                  <c:v>0.9994026572839757</c:v>
                </c:pt>
                <c:pt idx="16408">
                  <c:v>0.99940375959564953</c:v>
                </c:pt>
                <c:pt idx="16409">
                  <c:v>0.99940486148999486</c:v>
                </c:pt>
                <c:pt idx="16410">
                  <c:v>0.99940596217744149</c:v>
                </c:pt>
                <c:pt idx="16411">
                  <c:v>0.99940706209789043</c:v>
                </c:pt>
                <c:pt idx="16412">
                  <c:v>0.9994081608903963</c:v>
                </c:pt>
                <c:pt idx="16413">
                  <c:v>0.99940925724656393</c:v>
                </c:pt>
                <c:pt idx="16414">
                  <c:v>0.99941035242967124</c:v>
                </c:pt>
                <c:pt idx="16415">
                  <c:v>0.99941144607878263</c:v>
                </c:pt>
                <c:pt idx="16416">
                  <c:v>0.99941253952486009</c:v>
                </c:pt>
                <c:pt idx="16417">
                  <c:v>0.99941363276791273</c:v>
                </c:pt>
                <c:pt idx="16418">
                  <c:v>0.99941471571063001</c:v>
                </c:pt>
                <c:pt idx="16419">
                  <c:v>0.9994157985315385</c:v>
                </c:pt>
                <c:pt idx="16420">
                  <c:v>0.99941688135243401</c:v>
                </c:pt>
                <c:pt idx="16421">
                  <c:v>0.99941796417333773</c:v>
                </c:pt>
                <c:pt idx="16422">
                  <c:v>0.99941904699424156</c:v>
                </c:pt>
                <c:pt idx="16423">
                  <c:v>0.99942012981514128</c:v>
                </c:pt>
                <c:pt idx="16424">
                  <c:v>0.99942121263605255</c:v>
                </c:pt>
                <c:pt idx="16425">
                  <c:v>0.99942229545694516</c:v>
                </c:pt>
                <c:pt idx="16426">
                  <c:v>0.99942337827784899</c:v>
                </c:pt>
                <c:pt idx="16427">
                  <c:v>0.99942446109875449</c:v>
                </c:pt>
                <c:pt idx="16428">
                  <c:v>0.99942554391965299</c:v>
                </c:pt>
                <c:pt idx="16429">
                  <c:v>0.99942662672251159</c:v>
                </c:pt>
                <c:pt idx="16430">
                  <c:v>0.99942770916171508</c:v>
                </c:pt>
                <c:pt idx="16431">
                  <c:v>0.99942879053886013</c:v>
                </c:pt>
                <c:pt idx="16432">
                  <c:v>0.99942987191600086</c:v>
                </c:pt>
                <c:pt idx="16433">
                  <c:v>0.99943095087934886</c:v>
                </c:pt>
                <c:pt idx="16434">
                  <c:v>0.99943202887718585</c:v>
                </c:pt>
                <c:pt idx="16435">
                  <c:v>0.9994331060584003</c:v>
                </c:pt>
                <c:pt idx="16436">
                  <c:v>0.99943418242568949</c:v>
                </c:pt>
                <c:pt idx="16437">
                  <c:v>0.99943525608773154</c:v>
                </c:pt>
                <c:pt idx="16438">
                  <c:v>0.99943632839623886</c:v>
                </c:pt>
                <c:pt idx="16439">
                  <c:v>0.99943739989263647</c:v>
                </c:pt>
                <c:pt idx="16440">
                  <c:v>0.99943847044157963</c:v>
                </c:pt>
                <c:pt idx="16441">
                  <c:v>0.99943954026862958</c:v>
                </c:pt>
                <c:pt idx="16442">
                  <c:v>0.99944060865192019</c:v>
                </c:pt>
                <c:pt idx="16443">
                  <c:v>0.99944167658403971</c:v>
                </c:pt>
                <c:pt idx="16444">
                  <c:v>0.99944274347844608</c:v>
                </c:pt>
                <c:pt idx="16445">
                  <c:v>0.99944380900985652</c:v>
                </c:pt>
                <c:pt idx="16446">
                  <c:v>0.99944487364839663</c:v>
                </c:pt>
                <c:pt idx="16447">
                  <c:v>0.99944593330143761</c:v>
                </c:pt>
                <c:pt idx="16448">
                  <c:v>0.99944699139792315</c:v>
                </c:pt>
                <c:pt idx="16449">
                  <c:v>0.99944804931440101</c:v>
                </c:pt>
                <c:pt idx="16450">
                  <c:v>0.99944910655365915</c:v>
                </c:pt>
                <c:pt idx="16451">
                  <c:v>0.99945016230403849</c:v>
                </c:pt>
                <c:pt idx="16452">
                  <c:v>0.99945121710694951</c:v>
                </c:pt>
                <c:pt idx="16453">
                  <c:v>0.9994522660896985</c:v>
                </c:pt>
                <c:pt idx="16454">
                  <c:v>0.99945331367380374</c:v>
                </c:pt>
                <c:pt idx="16455">
                  <c:v>0.99945436125790088</c:v>
                </c:pt>
                <c:pt idx="16456">
                  <c:v>0.99945540884201356</c:v>
                </c:pt>
                <c:pt idx="16457">
                  <c:v>0.99945645642611913</c:v>
                </c:pt>
                <c:pt idx="16458">
                  <c:v>0.99945750360416641</c:v>
                </c:pt>
                <c:pt idx="16459">
                  <c:v>0.99945855006033257</c:v>
                </c:pt>
                <c:pt idx="16460">
                  <c:v>0.99945959435085796</c:v>
                </c:pt>
                <c:pt idx="16461">
                  <c:v>0.99946063751344461</c:v>
                </c:pt>
                <c:pt idx="16462">
                  <c:v>0.99946168026997306</c:v>
                </c:pt>
                <c:pt idx="16463">
                  <c:v>0.99946272248509116</c:v>
                </c:pt>
                <c:pt idx="16464">
                  <c:v>0.99946376470019971</c:v>
                </c:pt>
                <c:pt idx="16465">
                  <c:v>0.99946480649122249</c:v>
                </c:pt>
                <c:pt idx="16466">
                  <c:v>0.99946584694675356</c:v>
                </c:pt>
                <c:pt idx="16467">
                  <c:v>0.99946688552900653</c:v>
                </c:pt>
                <c:pt idx="16468">
                  <c:v>0.99946792363843306</c:v>
                </c:pt>
                <c:pt idx="16469">
                  <c:v>0.9994689587249761</c:v>
                </c:pt>
                <c:pt idx="16470">
                  <c:v>0.9994699932701171</c:v>
                </c:pt>
                <c:pt idx="16471">
                  <c:v>0.99947102605566951</c:v>
                </c:pt>
                <c:pt idx="16472">
                  <c:v>0.99947205676581596</c:v>
                </c:pt>
                <c:pt idx="16473">
                  <c:v>0.99947308743084451</c:v>
                </c:pt>
                <c:pt idx="16474">
                  <c:v>0.99947411611070169</c:v>
                </c:pt>
                <c:pt idx="16475">
                  <c:v>0.99947514438450069</c:v>
                </c:pt>
                <c:pt idx="16476">
                  <c:v>0.99947616783071624</c:v>
                </c:pt>
                <c:pt idx="16477">
                  <c:v>0.99947718848461686</c:v>
                </c:pt>
                <c:pt idx="16478">
                  <c:v>0.99947820812291921</c:v>
                </c:pt>
                <c:pt idx="16479">
                  <c:v>0.99947922773415521</c:v>
                </c:pt>
                <c:pt idx="16480">
                  <c:v>0.99948024689421056</c:v>
                </c:pt>
                <c:pt idx="16481">
                  <c:v>0.99948126551285355</c:v>
                </c:pt>
                <c:pt idx="16482">
                  <c:v>0.99948228413149931</c:v>
                </c:pt>
                <c:pt idx="16483">
                  <c:v>0.99948330275014496</c:v>
                </c:pt>
                <c:pt idx="16484">
                  <c:v>0.99948432100784856</c:v>
                </c:pt>
                <c:pt idx="16485">
                  <c:v>0.99948533773156456</c:v>
                </c:pt>
                <c:pt idx="16486">
                  <c:v>0.99948635332733016</c:v>
                </c:pt>
                <c:pt idx="16487">
                  <c:v>0.9994873684719231</c:v>
                </c:pt>
                <c:pt idx="16488">
                  <c:v>0.99948838361652659</c:v>
                </c:pt>
                <c:pt idx="16489">
                  <c:v>0.99948939876111831</c:v>
                </c:pt>
                <c:pt idx="16490">
                  <c:v>0.99949041390571824</c:v>
                </c:pt>
                <c:pt idx="16491">
                  <c:v>0.99949142905031352</c:v>
                </c:pt>
                <c:pt idx="16492">
                  <c:v>0.99949244279626026</c:v>
                </c:pt>
                <c:pt idx="16493">
                  <c:v>0.99949345562633152</c:v>
                </c:pt>
                <c:pt idx="16494">
                  <c:v>0.99949446725221058</c:v>
                </c:pt>
                <c:pt idx="16495">
                  <c:v>0.99949547856181564</c:v>
                </c:pt>
                <c:pt idx="16496">
                  <c:v>0.99949648899613552</c:v>
                </c:pt>
                <c:pt idx="16497">
                  <c:v>0.9994974993582767</c:v>
                </c:pt>
                <c:pt idx="16498">
                  <c:v>0.99949850926923756</c:v>
                </c:pt>
                <c:pt idx="16499">
                  <c:v>0.99949951680701687</c:v>
                </c:pt>
                <c:pt idx="16500">
                  <c:v>0.99950052383045096</c:v>
                </c:pt>
                <c:pt idx="16501">
                  <c:v>0.99950153076365567</c:v>
                </c:pt>
                <c:pt idx="16502">
                  <c:v>0.99950253688474378</c:v>
                </c:pt>
                <c:pt idx="16503">
                  <c:v>0.99950354109284523</c:v>
                </c:pt>
                <c:pt idx="16504">
                  <c:v>0.9995045452287642</c:v>
                </c:pt>
                <c:pt idx="16505">
                  <c:v>0.99950554900374156</c:v>
                </c:pt>
                <c:pt idx="16506">
                  <c:v>0.99950655061307891</c:v>
                </c:pt>
                <c:pt idx="16507">
                  <c:v>0.99950755222241328</c:v>
                </c:pt>
                <c:pt idx="16508">
                  <c:v>0.99950855383174331</c:v>
                </c:pt>
                <c:pt idx="16509">
                  <c:v>0.99950955544108189</c:v>
                </c:pt>
                <c:pt idx="16510">
                  <c:v>0.99951055466685657</c:v>
                </c:pt>
                <c:pt idx="16511">
                  <c:v>0.99951155374960465</c:v>
                </c:pt>
                <c:pt idx="16512">
                  <c:v>0.99951254913271326</c:v>
                </c:pt>
                <c:pt idx="16513">
                  <c:v>0.99951354433535944</c:v>
                </c:pt>
                <c:pt idx="16514">
                  <c:v>0.99951453917707056</c:v>
                </c:pt>
                <c:pt idx="16515">
                  <c:v>0.99951553365783419</c:v>
                </c:pt>
                <c:pt idx="16516">
                  <c:v>0.9995165262436555</c:v>
                </c:pt>
                <c:pt idx="16517">
                  <c:v>0.99951751882948758</c:v>
                </c:pt>
                <c:pt idx="16518">
                  <c:v>0.99951850952037757</c:v>
                </c:pt>
                <c:pt idx="16519">
                  <c:v>0.99951949938516549</c:v>
                </c:pt>
                <c:pt idx="16520">
                  <c:v>0.99952048854205633</c:v>
                </c:pt>
                <c:pt idx="16521">
                  <c:v>0.99952147706730854</c:v>
                </c:pt>
                <c:pt idx="16522">
                  <c:v>0.999522465272215</c:v>
                </c:pt>
                <c:pt idx="16523">
                  <c:v>0.99952345272638055</c:v>
                </c:pt>
                <c:pt idx="16524">
                  <c:v>0.99952443980786343</c:v>
                </c:pt>
                <c:pt idx="16525">
                  <c:v>0.99952542463348304</c:v>
                </c:pt>
                <c:pt idx="16526">
                  <c:v>0.99952640945908844</c:v>
                </c:pt>
                <c:pt idx="16527">
                  <c:v>0.99952739139717639</c:v>
                </c:pt>
                <c:pt idx="16528">
                  <c:v>0.99952836855280536</c:v>
                </c:pt>
                <c:pt idx="16529">
                  <c:v>0.99952934555773743</c:v>
                </c:pt>
                <c:pt idx="16530">
                  <c:v>0.99953032201856051</c:v>
                </c:pt>
                <c:pt idx="16531">
                  <c:v>0.99953129655737261</c:v>
                </c:pt>
                <c:pt idx="16532">
                  <c:v>0.99953226929147831</c:v>
                </c:pt>
                <c:pt idx="16533">
                  <c:v>0.99953324008553857</c:v>
                </c:pt>
                <c:pt idx="16534">
                  <c:v>0.99953421011259691</c:v>
                </c:pt>
                <c:pt idx="16535">
                  <c:v>0.99953517693630956</c:v>
                </c:pt>
                <c:pt idx="16536">
                  <c:v>0.99953614245160827</c:v>
                </c:pt>
                <c:pt idx="16537">
                  <c:v>0.99953710796690987</c:v>
                </c:pt>
                <c:pt idx="16538">
                  <c:v>0.99953807276034157</c:v>
                </c:pt>
                <c:pt idx="16539">
                  <c:v>0.99953903721538462</c:v>
                </c:pt>
                <c:pt idx="16540">
                  <c:v>0.99954000111006647</c:v>
                </c:pt>
                <c:pt idx="16541">
                  <c:v>0.99954096496910549</c:v>
                </c:pt>
                <c:pt idx="16542">
                  <c:v>0.99954192800294095</c:v>
                </c:pt>
                <c:pt idx="16543">
                  <c:v>0.99954289101287319</c:v>
                </c:pt>
                <c:pt idx="16544">
                  <c:v>0.99954385391135958</c:v>
                </c:pt>
                <c:pt idx="16545">
                  <c:v>0.99954481581725685</c:v>
                </c:pt>
                <c:pt idx="16546">
                  <c:v>0.99954577668545963</c:v>
                </c:pt>
                <c:pt idx="16547">
                  <c:v>0.99954673665130667</c:v>
                </c:pt>
                <c:pt idx="16548">
                  <c:v>0.99954769652691866</c:v>
                </c:pt>
                <c:pt idx="16549">
                  <c:v>0.9995486558160025</c:v>
                </c:pt>
                <c:pt idx="16550">
                  <c:v>0.99954961348086024</c:v>
                </c:pt>
                <c:pt idx="16551">
                  <c:v>0.99955057087499888</c:v>
                </c:pt>
                <c:pt idx="16552">
                  <c:v>0.99955152790820956</c:v>
                </c:pt>
                <c:pt idx="16553">
                  <c:v>0.99955248440000311</c:v>
                </c:pt>
                <c:pt idx="16554">
                  <c:v>0.99955343863592649</c:v>
                </c:pt>
                <c:pt idx="16555">
                  <c:v>0.99955439036782257</c:v>
                </c:pt>
                <c:pt idx="16556">
                  <c:v>0.99955534027245485</c:v>
                </c:pt>
                <c:pt idx="16557">
                  <c:v>0.99955628990638379</c:v>
                </c:pt>
                <c:pt idx="16558">
                  <c:v>0.99955723737467983</c:v>
                </c:pt>
                <c:pt idx="16559">
                  <c:v>0.99955818357967807</c:v>
                </c:pt>
                <c:pt idx="16560">
                  <c:v>0.99955912978467198</c:v>
                </c:pt>
                <c:pt idx="16561">
                  <c:v>0.99956007534810298</c:v>
                </c:pt>
                <c:pt idx="16562">
                  <c:v>0.99956102080865616</c:v>
                </c:pt>
                <c:pt idx="16563">
                  <c:v>0.99956196218608351</c:v>
                </c:pt>
                <c:pt idx="16564">
                  <c:v>0.9995629026945414</c:v>
                </c:pt>
                <c:pt idx="16565">
                  <c:v>0.99956384307937729</c:v>
                </c:pt>
                <c:pt idx="16566">
                  <c:v>0.99956478346420818</c:v>
                </c:pt>
                <c:pt idx="16567">
                  <c:v>0.99956572384904407</c:v>
                </c:pt>
                <c:pt idx="16568">
                  <c:v>0.99956666391805638</c:v>
                </c:pt>
                <c:pt idx="16569">
                  <c:v>0.99956760308472437</c:v>
                </c:pt>
                <c:pt idx="16570">
                  <c:v>0.99956854202579859</c:v>
                </c:pt>
                <c:pt idx="16571">
                  <c:v>0.99956948042546256</c:v>
                </c:pt>
                <c:pt idx="16572">
                  <c:v>0.99957041661436863</c:v>
                </c:pt>
                <c:pt idx="16573">
                  <c:v>0.99957135054739599</c:v>
                </c:pt>
                <c:pt idx="16574">
                  <c:v>0.99957228448042357</c:v>
                </c:pt>
                <c:pt idx="16575">
                  <c:v>0.99957321841345192</c:v>
                </c:pt>
                <c:pt idx="16576">
                  <c:v>0.99957414968454517</c:v>
                </c:pt>
                <c:pt idx="16577">
                  <c:v>0.99957507820346869</c:v>
                </c:pt>
                <c:pt idx="16578">
                  <c:v>0.9995760063614515</c:v>
                </c:pt>
                <c:pt idx="16579">
                  <c:v>0.99957693415849469</c:v>
                </c:pt>
                <c:pt idx="16580">
                  <c:v>0.99957786105318669</c:v>
                </c:pt>
                <c:pt idx="16581">
                  <c:v>0.99957878794787858</c:v>
                </c:pt>
                <c:pt idx="16582">
                  <c:v>0.99957971475504259</c:v>
                </c:pt>
                <c:pt idx="16583">
                  <c:v>0.99958063966456345</c:v>
                </c:pt>
                <c:pt idx="16584">
                  <c:v>0.99958156425825617</c:v>
                </c:pt>
                <c:pt idx="16585">
                  <c:v>0.99958248465602295</c:v>
                </c:pt>
                <c:pt idx="16586">
                  <c:v>0.99958340216627206</c:v>
                </c:pt>
                <c:pt idx="16587">
                  <c:v>0.99958431940581116</c:v>
                </c:pt>
                <c:pt idx="16588">
                  <c:v>0.99958523664535015</c:v>
                </c:pt>
                <c:pt idx="16589">
                  <c:v>0.99958615388488858</c:v>
                </c:pt>
                <c:pt idx="16590">
                  <c:v>0.99958707112442757</c:v>
                </c:pt>
                <c:pt idx="16591">
                  <c:v>0.99958798813837957</c:v>
                </c:pt>
                <c:pt idx="16592">
                  <c:v>0.99958890348298157</c:v>
                </c:pt>
                <c:pt idx="16593">
                  <c:v>0.99958981711312245</c:v>
                </c:pt>
                <c:pt idx="16594">
                  <c:v>0.99959073074325056</c:v>
                </c:pt>
                <c:pt idx="16595">
                  <c:v>0.99959164437339065</c:v>
                </c:pt>
                <c:pt idx="16596">
                  <c:v>0.99959255755234722</c:v>
                </c:pt>
                <c:pt idx="16597">
                  <c:v>0.99959346888149259</c:v>
                </c:pt>
                <c:pt idx="16598">
                  <c:v>0.99959437912555749</c:v>
                </c:pt>
                <c:pt idx="16599">
                  <c:v>0.9995952889161912</c:v>
                </c:pt>
                <c:pt idx="16600">
                  <c:v>0.99959619803457345</c:v>
                </c:pt>
                <c:pt idx="16601">
                  <c:v>0.99959710656642753</c:v>
                </c:pt>
                <c:pt idx="16602">
                  <c:v>0.99959801509828261</c:v>
                </c:pt>
                <c:pt idx="16603">
                  <c:v>0.99959892363013669</c:v>
                </c:pt>
                <c:pt idx="16604">
                  <c:v>0.99959983216199444</c:v>
                </c:pt>
                <c:pt idx="16605">
                  <c:v>0.99960074069384564</c:v>
                </c:pt>
                <c:pt idx="16606">
                  <c:v>0.99960164922569961</c:v>
                </c:pt>
                <c:pt idx="16607">
                  <c:v>0.99960255775755358</c:v>
                </c:pt>
                <c:pt idx="16608">
                  <c:v>0.99960346556752733</c:v>
                </c:pt>
                <c:pt idx="16609">
                  <c:v>0.99960437315191331</c:v>
                </c:pt>
                <c:pt idx="16610">
                  <c:v>0.99960528073629928</c:v>
                </c:pt>
                <c:pt idx="16611">
                  <c:v>0.99960618759880471</c:v>
                </c:pt>
                <c:pt idx="16612">
                  <c:v>0.99960709446131013</c:v>
                </c:pt>
                <c:pt idx="16613">
                  <c:v>0.99960800087263957</c:v>
                </c:pt>
                <c:pt idx="16614">
                  <c:v>0.99960890714861761</c:v>
                </c:pt>
                <c:pt idx="16615">
                  <c:v>0.99960981328924725</c:v>
                </c:pt>
                <c:pt idx="16616">
                  <c:v>0.99961071834704629</c:v>
                </c:pt>
                <c:pt idx="16617">
                  <c:v>0.99961162280343363</c:v>
                </c:pt>
                <c:pt idx="16618">
                  <c:v>0.99961252725982042</c:v>
                </c:pt>
                <c:pt idx="16619">
                  <c:v>0.99961343171620332</c:v>
                </c:pt>
                <c:pt idx="16620">
                  <c:v>0.99961433408500622</c:v>
                </c:pt>
                <c:pt idx="16621">
                  <c:v>0.99961523643576211</c:v>
                </c:pt>
                <c:pt idx="16622">
                  <c:v>0.99961613878650957</c:v>
                </c:pt>
                <c:pt idx="16623">
                  <c:v>0.99961704113725525</c:v>
                </c:pt>
                <c:pt idx="16624">
                  <c:v>0.99961794348801281</c:v>
                </c:pt>
                <c:pt idx="16625">
                  <c:v>0.99961884583876448</c:v>
                </c:pt>
                <c:pt idx="16626">
                  <c:v>0.9996197481895166</c:v>
                </c:pt>
                <c:pt idx="16627">
                  <c:v>0.99962065054026783</c:v>
                </c:pt>
                <c:pt idx="16628">
                  <c:v>0.99962155289101962</c:v>
                </c:pt>
                <c:pt idx="16629">
                  <c:v>0.99962245523274751</c:v>
                </c:pt>
                <c:pt idx="16630">
                  <c:v>0.99962335754740561</c:v>
                </c:pt>
                <c:pt idx="16631">
                  <c:v>0.9996242598530396</c:v>
                </c:pt>
                <c:pt idx="16632">
                  <c:v>0.99962516211356012</c:v>
                </c:pt>
                <c:pt idx="16633">
                  <c:v>0.99962606437407264</c:v>
                </c:pt>
                <c:pt idx="16634">
                  <c:v>0.99962696654435401</c:v>
                </c:pt>
                <c:pt idx="16635">
                  <c:v>0.99962786871463549</c:v>
                </c:pt>
                <c:pt idx="16636">
                  <c:v>0.99962877065932965</c:v>
                </c:pt>
                <c:pt idx="16637">
                  <c:v>0.99962967219796561</c:v>
                </c:pt>
                <c:pt idx="16638">
                  <c:v>0.99963057315007364</c:v>
                </c:pt>
                <c:pt idx="16639">
                  <c:v>0.99963147405706376</c:v>
                </c:pt>
                <c:pt idx="16640">
                  <c:v>0.99963237487381917</c:v>
                </c:pt>
                <c:pt idx="16641">
                  <c:v>0.9996332753296342</c:v>
                </c:pt>
                <c:pt idx="16642">
                  <c:v>0.99963417569521418</c:v>
                </c:pt>
                <c:pt idx="16643">
                  <c:v>0.99963507497797333</c:v>
                </c:pt>
                <c:pt idx="16644">
                  <c:v>0.99963597290720629</c:v>
                </c:pt>
                <c:pt idx="16645">
                  <c:v>0.99963687083643926</c:v>
                </c:pt>
                <c:pt idx="16646">
                  <c:v>0.99963776876567156</c:v>
                </c:pt>
                <c:pt idx="16647">
                  <c:v>0.99963866588278949</c:v>
                </c:pt>
                <c:pt idx="16648">
                  <c:v>0.99963956281943667</c:v>
                </c:pt>
                <c:pt idx="16649">
                  <c:v>0.9996404583348899</c:v>
                </c:pt>
                <c:pt idx="16650">
                  <c:v>0.99964135351194461</c:v>
                </c:pt>
                <c:pt idx="16651">
                  <c:v>0.99964224864389584</c:v>
                </c:pt>
                <c:pt idx="16652">
                  <c:v>0.99964314336978177</c:v>
                </c:pt>
                <c:pt idx="16653">
                  <c:v>0.99964403669702784</c:v>
                </c:pt>
                <c:pt idx="16654">
                  <c:v>0.99964493002426624</c:v>
                </c:pt>
                <c:pt idx="16655">
                  <c:v>0.99964582335151708</c:v>
                </c:pt>
                <c:pt idx="16656">
                  <c:v>0.99964671667875926</c:v>
                </c:pt>
                <c:pt idx="16657">
                  <c:v>0.99964761000600244</c:v>
                </c:pt>
                <c:pt idx="16658">
                  <c:v>0.99964850319789444</c:v>
                </c:pt>
                <c:pt idx="16659">
                  <c:v>0.99964939629955241</c:v>
                </c:pt>
                <c:pt idx="16660">
                  <c:v>0.99965028601738781</c:v>
                </c:pt>
                <c:pt idx="16661">
                  <c:v>0.99965117528405367</c:v>
                </c:pt>
                <c:pt idx="16662">
                  <c:v>0.99965206400930851</c:v>
                </c:pt>
                <c:pt idx="16663">
                  <c:v>0.99965295228339301</c:v>
                </c:pt>
                <c:pt idx="16664">
                  <c:v>0.99965383965512222</c:v>
                </c:pt>
                <c:pt idx="16665">
                  <c:v>0.99965472603426131</c:v>
                </c:pt>
                <c:pt idx="16666">
                  <c:v>0.99965561124034874</c:v>
                </c:pt>
                <c:pt idx="16667">
                  <c:v>0.99965649373938381</c:v>
                </c:pt>
                <c:pt idx="16668">
                  <c:v>0.99965737353136652</c:v>
                </c:pt>
                <c:pt idx="16669">
                  <c:v>0.99965825215029835</c:v>
                </c:pt>
                <c:pt idx="16670">
                  <c:v>0.99965912995710449</c:v>
                </c:pt>
                <c:pt idx="16671">
                  <c:v>0.99966000704203539</c:v>
                </c:pt>
                <c:pt idx="16672">
                  <c:v>0.99966088322461522</c:v>
                </c:pt>
                <c:pt idx="16673">
                  <c:v>0.9996617581890217</c:v>
                </c:pt>
                <c:pt idx="16674">
                  <c:v>0.99966263198037197</c:v>
                </c:pt>
                <c:pt idx="16675">
                  <c:v>0.99966350372248358</c:v>
                </c:pt>
                <c:pt idx="16676">
                  <c:v>0.99966437539330999</c:v>
                </c:pt>
                <c:pt idx="16677">
                  <c:v>0.99966524435708382</c:v>
                </c:pt>
                <c:pt idx="16678">
                  <c:v>0.99966611332085753</c:v>
                </c:pt>
                <c:pt idx="16679">
                  <c:v>0.99966698228463147</c:v>
                </c:pt>
                <c:pt idx="16680">
                  <c:v>0.99966785079722575</c:v>
                </c:pt>
                <c:pt idx="16681">
                  <c:v>0.99966871831724258</c:v>
                </c:pt>
                <c:pt idx="16682">
                  <c:v>0.99966958457396349</c:v>
                </c:pt>
                <c:pt idx="16683">
                  <c:v>0.99967044965762986</c:v>
                </c:pt>
                <c:pt idx="16684">
                  <c:v>0.9996713110416573</c:v>
                </c:pt>
                <c:pt idx="16685">
                  <c:v>0.99967217188427437</c:v>
                </c:pt>
                <c:pt idx="16686">
                  <c:v>0.99967303119289563</c:v>
                </c:pt>
                <c:pt idx="16687">
                  <c:v>0.99967389045639865</c:v>
                </c:pt>
                <c:pt idx="16688">
                  <c:v>0.99967474768961262</c:v>
                </c:pt>
                <c:pt idx="16689">
                  <c:v>0.99967560492237562</c:v>
                </c:pt>
                <c:pt idx="16690">
                  <c:v>0.99967646215513861</c:v>
                </c:pt>
                <c:pt idx="16691">
                  <c:v>0.9996773193879015</c:v>
                </c:pt>
                <c:pt idx="16692">
                  <c:v>0.99967817660307534</c:v>
                </c:pt>
                <c:pt idx="16693">
                  <c:v>0.9996790334302289</c:v>
                </c:pt>
                <c:pt idx="16694">
                  <c:v>0.99967988919711881</c:v>
                </c:pt>
                <c:pt idx="16695">
                  <c:v>0.99968074381351568</c:v>
                </c:pt>
                <c:pt idx="16696">
                  <c:v>0.99968159653498023</c:v>
                </c:pt>
                <c:pt idx="16697">
                  <c:v>0.99968244925643557</c:v>
                </c:pt>
                <c:pt idx="16698">
                  <c:v>0.99968330157183849</c:v>
                </c:pt>
                <c:pt idx="16699">
                  <c:v>0.99968415143059164</c:v>
                </c:pt>
                <c:pt idx="16700">
                  <c:v>0.99968499897797236</c:v>
                </c:pt>
                <c:pt idx="16701">
                  <c:v>0.9996858459695056</c:v>
                </c:pt>
                <c:pt idx="16702">
                  <c:v>0.99968669079539652</c:v>
                </c:pt>
                <c:pt idx="16703">
                  <c:v>0.99968753562128787</c:v>
                </c:pt>
                <c:pt idx="16704">
                  <c:v>0.99968837561960266</c:v>
                </c:pt>
                <c:pt idx="16705">
                  <c:v>0.99968921379968489</c:v>
                </c:pt>
                <c:pt idx="16706">
                  <c:v>0.99969004576707354</c:v>
                </c:pt>
                <c:pt idx="16707">
                  <c:v>0.99969087728329808</c:v>
                </c:pt>
                <c:pt idx="16708">
                  <c:v>0.99969170646783889</c:v>
                </c:pt>
                <c:pt idx="16709">
                  <c:v>0.99969253554770521</c:v>
                </c:pt>
                <c:pt idx="16710">
                  <c:v>0.99969336390569519</c:v>
                </c:pt>
                <c:pt idx="16711">
                  <c:v>0.9996941909101591</c:v>
                </c:pt>
                <c:pt idx="16712">
                  <c:v>0.9996950164257512</c:v>
                </c:pt>
                <c:pt idx="16713">
                  <c:v>0.99969583756493474</c:v>
                </c:pt>
                <c:pt idx="16714">
                  <c:v>0.99969665868741964</c:v>
                </c:pt>
                <c:pt idx="16715">
                  <c:v>0.99969747937542763</c:v>
                </c:pt>
                <c:pt idx="16716">
                  <c:v>0.9996982982587389</c:v>
                </c:pt>
                <c:pt idx="16717">
                  <c:v>0.99969911587875071</c:v>
                </c:pt>
                <c:pt idx="16718">
                  <c:v>0.99969993340854013</c:v>
                </c:pt>
                <c:pt idx="16719">
                  <c:v>0.99970075003596159</c:v>
                </c:pt>
                <c:pt idx="16720">
                  <c:v>0.99970156585127556</c:v>
                </c:pt>
                <c:pt idx="16721">
                  <c:v>0.99970238118383337</c:v>
                </c:pt>
                <c:pt idx="16722">
                  <c:v>0.99970319460791846</c:v>
                </c:pt>
                <c:pt idx="16723">
                  <c:v>0.99970400703941775</c:v>
                </c:pt>
                <c:pt idx="16724">
                  <c:v>0.99970481915509846</c:v>
                </c:pt>
                <c:pt idx="16725">
                  <c:v>0.99970563127077572</c:v>
                </c:pt>
                <c:pt idx="16726">
                  <c:v>0.99970644338644721</c:v>
                </c:pt>
                <c:pt idx="16727">
                  <c:v>0.99970725550212369</c:v>
                </c:pt>
                <c:pt idx="16728">
                  <c:v>0.9997080675726826</c:v>
                </c:pt>
                <c:pt idx="16729">
                  <c:v>0.99970887860554314</c:v>
                </c:pt>
                <c:pt idx="16730">
                  <c:v>0.9997096876983439</c:v>
                </c:pt>
                <c:pt idx="16731">
                  <c:v>0.99971049643020082</c:v>
                </c:pt>
                <c:pt idx="16732">
                  <c:v>0.99971130313177281</c:v>
                </c:pt>
                <c:pt idx="16733">
                  <c:v>0.99971210802863886</c:v>
                </c:pt>
                <c:pt idx="16734">
                  <c:v>0.99971291112081229</c:v>
                </c:pt>
                <c:pt idx="16735">
                  <c:v>0.99971371412274557</c:v>
                </c:pt>
                <c:pt idx="16736">
                  <c:v>0.99971451671862221</c:v>
                </c:pt>
                <c:pt idx="16737">
                  <c:v>0.99971531642697664</c:v>
                </c:pt>
                <c:pt idx="16738">
                  <c:v>0.99971611365386504</c:v>
                </c:pt>
                <c:pt idx="16739">
                  <c:v>0.99971690763229137</c:v>
                </c:pt>
                <c:pt idx="16740">
                  <c:v>0.99971770079860156</c:v>
                </c:pt>
                <c:pt idx="16741">
                  <c:v>0.99971849293623249</c:v>
                </c:pt>
                <c:pt idx="16742">
                  <c:v>0.9997192824931449</c:v>
                </c:pt>
                <c:pt idx="16743">
                  <c:v>0.99972007131914464</c:v>
                </c:pt>
                <c:pt idx="16744">
                  <c:v>0.9997208591796326</c:v>
                </c:pt>
                <c:pt idx="16745">
                  <c:v>0.99972164693183874</c:v>
                </c:pt>
                <c:pt idx="16746">
                  <c:v>0.99972243436371433</c:v>
                </c:pt>
                <c:pt idx="16747">
                  <c:v>0.99972322161962379</c:v>
                </c:pt>
                <c:pt idx="16748">
                  <c:v>0.99972400666478611</c:v>
                </c:pt>
                <c:pt idx="16749">
                  <c:v>0.99972479170993156</c:v>
                </c:pt>
                <c:pt idx="16750">
                  <c:v>0.99972557486014901</c:v>
                </c:pt>
                <c:pt idx="16751">
                  <c:v>0.99972635692754552</c:v>
                </c:pt>
                <c:pt idx="16752">
                  <c:v>0.99972713836329663</c:v>
                </c:pt>
                <c:pt idx="16753">
                  <c:v>0.99972791488123558</c:v>
                </c:pt>
                <c:pt idx="16754">
                  <c:v>0.99972869139918186</c:v>
                </c:pt>
                <c:pt idx="16755">
                  <c:v>0.99972946744112878</c:v>
                </c:pt>
                <c:pt idx="16756">
                  <c:v>0.99973024120689402</c:v>
                </c:pt>
                <c:pt idx="16757">
                  <c:v>0.99973101361914296</c:v>
                </c:pt>
                <c:pt idx="16758">
                  <c:v>0.9997317860313808</c:v>
                </c:pt>
                <c:pt idx="16759">
                  <c:v>0.99973255754127355</c:v>
                </c:pt>
                <c:pt idx="16760">
                  <c:v>0.99973332634411394</c:v>
                </c:pt>
                <c:pt idx="16761">
                  <c:v>0.99973409460554385</c:v>
                </c:pt>
                <c:pt idx="16762">
                  <c:v>0.99973486237068165</c:v>
                </c:pt>
                <c:pt idx="16763">
                  <c:v>0.99973562995534759</c:v>
                </c:pt>
                <c:pt idx="16764">
                  <c:v>0.99973639754001453</c:v>
                </c:pt>
                <c:pt idx="16765">
                  <c:v>0.99973716453815353</c:v>
                </c:pt>
                <c:pt idx="16766">
                  <c:v>0.99973792607707068</c:v>
                </c:pt>
                <c:pt idx="16767">
                  <c:v>0.9997386867587541</c:v>
                </c:pt>
                <c:pt idx="16768">
                  <c:v>0.99973944513944335</c:v>
                </c:pt>
                <c:pt idx="16769">
                  <c:v>0.99974019959490679</c:v>
                </c:pt>
                <c:pt idx="16770">
                  <c:v>0.99974095071167268</c:v>
                </c:pt>
                <c:pt idx="16771">
                  <c:v>0.99974169722645356</c:v>
                </c:pt>
                <c:pt idx="16772">
                  <c:v>0.99974244168702453</c:v>
                </c:pt>
                <c:pt idx="16773">
                  <c:v>0.9997431861263949</c:v>
                </c:pt>
                <c:pt idx="16774">
                  <c:v>0.99974393056576494</c:v>
                </c:pt>
                <c:pt idx="16775">
                  <c:v>0.99974467470284767</c:v>
                </c:pt>
                <c:pt idx="16776">
                  <c:v>0.99974541823987439</c:v>
                </c:pt>
                <c:pt idx="16777">
                  <c:v>0.99974616051359899</c:v>
                </c:pt>
                <c:pt idx="16778">
                  <c:v>0.99974690152403245</c:v>
                </c:pt>
                <c:pt idx="16779">
                  <c:v>0.99974763951160017</c:v>
                </c:pt>
                <c:pt idx="16780">
                  <c:v>0.99974837664192373</c:v>
                </c:pt>
                <c:pt idx="16781">
                  <c:v>0.99974911350155238</c:v>
                </c:pt>
                <c:pt idx="16782">
                  <c:v>0.99974984900764519</c:v>
                </c:pt>
                <c:pt idx="16783">
                  <c:v>0.99975058352115709</c:v>
                </c:pt>
                <c:pt idx="16784">
                  <c:v>0.99975131442526588</c:v>
                </c:pt>
                <c:pt idx="16785">
                  <c:v>0.99975204528425299</c:v>
                </c:pt>
                <c:pt idx="16786">
                  <c:v>0.99975277583058397</c:v>
                </c:pt>
                <c:pt idx="16787">
                  <c:v>0.99975349996705798</c:v>
                </c:pt>
                <c:pt idx="16788">
                  <c:v>0.99975422184765805</c:v>
                </c:pt>
                <c:pt idx="16789">
                  <c:v>0.99975494372826457</c:v>
                </c:pt>
                <c:pt idx="16790">
                  <c:v>0.99975566560886664</c:v>
                </c:pt>
                <c:pt idx="16791">
                  <c:v>0.99975638748946749</c:v>
                </c:pt>
                <c:pt idx="16792">
                  <c:v>0.99975710937006856</c:v>
                </c:pt>
                <c:pt idx="16793">
                  <c:v>0.99975783125067064</c:v>
                </c:pt>
                <c:pt idx="16794">
                  <c:v>0.99975855055957796</c:v>
                </c:pt>
                <c:pt idx="16795">
                  <c:v>0.99975926792841963</c:v>
                </c:pt>
                <c:pt idx="16796">
                  <c:v>0.99975998529726207</c:v>
                </c:pt>
                <c:pt idx="16797">
                  <c:v>0.99976070266611461</c:v>
                </c:pt>
                <c:pt idx="16798">
                  <c:v>0.99976142003496149</c:v>
                </c:pt>
                <c:pt idx="16799">
                  <c:v>0.99976213644731748</c:v>
                </c:pt>
                <c:pt idx="16800">
                  <c:v>0.99976285223705152</c:v>
                </c:pt>
                <c:pt idx="16801">
                  <c:v>0.99976356671837652</c:v>
                </c:pt>
                <c:pt idx="16802">
                  <c:v>0.99976427889870745</c:v>
                </c:pt>
                <c:pt idx="16803">
                  <c:v>0.9997649872440475</c:v>
                </c:pt>
                <c:pt idx="16804">
                  <c:v>0.99976569510121549</c:v>
                </c:pt>
                <c:pt idx="16805">
                  <c:v>0.99976639925061916</c:v>
                </c:pt>
                <c:pt idx="16806">
                  <c:v>0.99976710173068017</c:v>
                </c:pt>
                <c:pt idx="16807">
                  <c:v>0.99976780412051014</c:v>
                </c:pt>
                <c:pt idx="16808">
                  <c:v>0.99976850651033522</c:v>
                </c:pt>
                <c:pt idx="16809">
                  <c:v>0.9997692080880447</c:v>
                </c:pt>
                <c:pt idx="16810">
                  <c:v>0.99976990853781555</c:v>
                </c:pt>
                <c:pt idx="16811">
                  <c:v>0.99977060853641164</c:v>
                </c:pt>
                <c:pt idx="16812">
                  <c:v>0.99977130785824353</c:v>
                </c:pt>
                <c:pt idx="16813">
                  <c:v>0.99977200718007664</c:v>
                </c:pt>
                <c:pt idx="16814">
                  <c:v>0.99977270235109561</c:v>
                </c:pt>
                <c:pt idx="16815">
                  <c:v>0.99977339666488685</c:v>
                </c:pt>
                <c:pt idx="16816">
                  <c:v>0.99977409007631635</c:v>
                </c:pt>
                <c:pt idx="16817">
                  <c:v>0.99977478330728131</c:v>
                </c:pt>
                <c:pt idx="16818">
                  <c:v>0.99977547631265862</c:v>
                </c:pt>
                <c:pt idx="16819">
                  <c:v>0.99977616885332121</c:v>
                </c:pt>
                <c:pt idx="16820">
                  <c:v>0.99977686126676046</c:v>
                </c:pt>
                <c:pt idx="16821">
                  <c:v>0.99977755106879262</c:v>
                </c:pt>
                <c:pt idx="16822">
                  <c:v>0.99977824001359672</c:v>
                </c:pt>
                <c:pt idx="16823">
                  <c:v>0.99977892580016259</c:v>
                </c:pt>
                <c:pt idx="16824">
                  <c:v>0.99977961158673812</c:v>
                </c:pt>
                <c:pt idx="16825">
                  <c:v>0.99978029412484271</c:v>
                </c:pt>
                <c:pt idx="16826">
                  <c:v>0.99978097359495843</c:v>
                </c:pt>
                <c:pt idx="16827">
                  <c:v>0.99978165180178369</c:v>
                </c:pt>
                <c:pt idx="16828">
                  <c:v>0.99978232937695499</c:v>
                </c:pt>
                <c:pt idx="16829">
                  <c:v>0.99978300663631969</c:v>
                </c:pt>
                <c:pt idx="16830">
                  <c:v>0.99978368339938362</c:v>
                </c:pt>
                <c:pt idx="16831">
                  <c:v>0.99978436016244276</c:v>
                </c:pt>
                <c:pt idx="16832">
                  <c:v>0.9997850369255149</c:v>
                </c:pt>
                <c:pt idx="16833">
                  <c:v>0.99978571368858304</c:v>
                </c:pt>
                <c:pt idx="16834">
                  <c:v>0.99978639045163398</c:v>
                </c:pt>
                <c:pt idx="16835">
                  <c:v>0.99978706721470201</c:v>
                </c:pt>
                <c:pt idx="16836">
                  <c:v>0.99978774397776016</c:v>
                </c:pt>
                <c:pt idx="16837">
                  <c:v>0.99978842074082941</c:v>
                </c:pt>
                <c:pt idx="16838">
                  <c:v>0.99978909750390044</c:v>
                </c:pt>
                <c:pt idx="16839">
                  <c:v>0.99978977426695659</c:v>
                </c:pt>
                <c:pt idx="16840">
                  <c:v>0.99979045103002062</c:v>
                </c:pt>
                <c:pt idx="16841">
                  <c:v>0.99979112779308565</c:v>
                </c:pt>
                <c:pt idx="16842">
                  <c:v>0.99979180455615246</c:v>
                </c:pt>
                <c:pt idx="16843">
                  <c:v>0.9997924813192115</c:v>
                </c:pt>
                <c:pt idx="16844">
                  <c:v>0.99979315808227553</c:v>
                </c:pt>
                <c:pt idx="16845">
                  <c:v>0.99979383484533935</c:v>
                </c:pt>
                <c:pt idx="16846">
                  <c:v>0.99979451160840804</c:v>
                </c:pt>
                <c:pt idx="16847">
                  <c:v>0.99979518837146686</c:v>
                </c:pt>
                <c:pt idx="16848">
                  <c:v>0.99979586513453489</c:v>
                </c:pt>
                <c:pt idx="16849">
                  <c:v>0.99979654189759437</c:v>
                </c:pt>
                <c:pt idx="16850">
                  <c:v>0.99979721866065863</c:v>
                </c:pt>
                <c:pt idx="16851">
                  <c:v>0.99979789542372555</c:v>
                </c:pt>
                <c:pt idx="16852">
                  <c:v>0.99979857218679036</c:v>
                </c:pt>
                <c:pt idx="16853">
                  <c:v>0.99979924894984962</c:v>
                </c:pt>
                <c:pt idx="16854">
                  <c:v>0.99979992571290888</c:v>
                </c:pt>
                <c:pt idx="16855">
                  <c:v>0.99980060247598102</c:v>
                </c:pt>
                <c:pt idx="16856">
                  <c:v>0.99980127923904061</c:v>
                </c:pt>
                <c:pt idx="16857">
                  <c:v>0.99980195600210464</c:v>
                </c:pt>
                <c:pt idx="16858">
                  <c:v>0.99980263276516801</c:v>
                </c:pt>
                <c:pt idx="16859">
                  <c:v>0.99980330867099854</c:v>
                </c:pt>
                <c:pt idx="16860">
                  <c:v>0.99980398421588879</c:v>
                </c:pt>
                <c:pt idx="16861">
                  <c:v>0.99980465971566146</c:v>
                </c:pt>
                <c:pt idx="16862">
                  <c:v>0.99980533467402743</c:v>
                </c:pt>
                <c:pt idx="16863">
                  <c:v>0.99980600782768447</c:v>
                </c:pt>
                <c:pt idx="16864">
                  <c:v>0.99980668080087498</c:v>
                </c:pt>
                <c:pt idx="16865">
                  <c:v>0.99980735328228432</c:v>
                </c:pt>
                <c:pt idx="16866">
                  <c:v>0.99980802506437194</c:v>
                </c:pt>
                <c:pt idx="16867">
                  <c:v>0.99980869578168552</c:v>
                </c:pt>
                <c:pt idx="16868">
                  <c:v>0.9998093595509</c:v>
                </c:pt>
                <c:pt idx="16869">
                  <c:v>0.99981002277870101</c:v>
                </c:pt>
                <c:pt idx="16870">
                  <c:v>0.9998106843822715</c:v>
                </c:pt>
                <c:pt idx="16871">
                  <c:v>0.99981134084243839</c:v>
                </c:pt>
                <c:pt idx="16872">
                  <c:v>0.99981199540767918</c:v>
                </c:pt>
                <c:pt idx="16873">
                  <c:v>0.99981264961197358</c:v>
                </c:pt>
                <c:pt idx="16874">
                  <c:v>0.99981330381626088</c:v>
                </c:pt>
                <c:pt idx="16875">
                  <c:v>0.99981395675727258</c:v>
                </c:pt>
                <c:pt idx="16876">
                  <c:v>0.99981460848010362</c:v>
                </c:pt>
                <c:pt idx="16877">
                  <c:v>0.99981525817264449</c:v>
                </c:pt>
                <c:pt idx="16878">
                  <c:v>0.9998159078651857</c:v>
                </c:pt>
                <c:pt idx="16879">
                  <c:v>0.99981655647490608</c:v>
                </c:pt>
                <c:pt idx="16880">
                  <c:v>0.99981720346039493</c:v>
                </c:pt>
                <c:pt idx="16881">
                  <c:v>0.99981785022029623</c:v>
                </c:pt>
                <c:pt idx="16882">
                  <c:v>0.9998184954010837</c:v>
                </c:pt>
                <c:pt idx="16883">
                  <c:v>0.99981913832599423</c:v>
                </c:pt>
                <c:pt idx="16884">
                  <c:v>0.99981978125090043</c:v>
                </c:pt>
                <c:pt idx="16885">
                  <c:v>0.99982042417581563</c:v>
                </c:pt>
                <c:pt idx="16886">
                  <c:v>0.99982106651420277</c:v>
                </c:pt>
                <c:pt idx="16887">
                  <c:v>0.99982170858187991</c:v>
                </c:pt>
                <c:pt idx="16888">
                  <c:v>0.9998223506495526</c:v>
                </c:pt>
                <c:pt idx="16889">
                  <c:v>0.99982299271722508</c:v>
                </c:pt>
                <c:pt idx="16890">
                  <c:v>0.99982363478490721</c:v>
                </c:pt>
                <c:pt idx="16891">
                  <c:v>0.99982427545394092</c:v>
                </c:pt>
                <c:pt idx="16892">
                  <c:v>0.999824912107518</c:v>
                </c:pt>
                <c:pt idx="16893">
                  <c:v>0.99982554826479364</c:v>
                </c:pt>
                <c:pt idx="16894">
                  <c:v>0.99982618442207349</c:v>
                </c:pt>
                <c:pt idx="16895">
                  <c:v>0.99982681913559668</c:v>
                </c:pt>
                <c:pt idx="16896">
                  <c:v>0.99982745299188258</c:v>
                </c:pt>
                <c:pt idx="16897">
                  <c:v>0.99982808581045957</c:v>
                </c:pt>
                <c:pt idx="16898">
                  <c:v>0.99982871816839691</c:v>
                </c:pt>
                <c:pt idx="16899">
                  <c:v>0.99982934981391758</c:v>
                </c:pt>
                <c:pt idx="16900">
                  <c:v>0.99982998091803388</c:v>
                </c:pt>
                <c:pt idx="16901">
                  <c:v>0.99983061093932868</c:v>
                </c:pt>
                <c:pt idx="16902">
                  <c:v>0.9998312389754519</c:v>
                </c:pt>
                <c:pt idx="16903">
                  <c:v>0.9998318666217596</c:v>
                </c:pt>
                <c:pt idx="16904">
                  <c:v>0.99983249404834451</c:v>
                </c:pt>
                <c:pt idx="16905">
                  <c:v>0.99983312024005921</c:v>
                </c:pt>
                <c:pt idx="16906">
                  <c:v>0.99983374556913351</c:v>
                </c:pt>
                <c:pt idx="16907">
                  <c:v>0.99983436981537965</c:v>
                </c:pt>
                <c:pt idx="16908">
                  <c:v>0.9998349905424655</c:v>
                </c:pt>
                <c:pt idx="16909">
                  <c:v>0.99983560972562557</c:v>
                </c:pt>
                <c:pt idx="16910">
                  <c:v>0.99983622765542068</c:v>
                </c:pt>
                <c:pt idx="16911">
                  <c:v>0.99983684558521457</c:v>
                </c:pt>
                <c:pt idx="16912">
                  <c:v>0.9998374629736001</c:v>
                </c:pt>
                <c:pt idx="16913">
                  <c:v>0.99983807778577261</c:v>
                </c:pt>
                <c:pt idx="16914">
                  <c:v>0.9998386925573397</c:v>
                </c:pt>
                <c:pt idx="16915">
                  <c:v>0.99983930435114921</c:v>
                </c:pt>
                <c:pt idx="16916">
                  <c:v>0.99983991343790668</c:v>
                </c:pt>
                <c:pt idx="16917">
                  <c:v>0.99984052252466393</c:v>
                </c:pt>
                <c:pt idx="16918">
                  <c:v>0.99984113161142163</c:v>
                </c:pt>
                <c:pt idx="16919">
                  <c:v>0.99984174069818621</c:v>
                </c:pt>
                <c:pt idx="16920">
                  <c:v>0.99984234978493036</c:v>
                </c:pt>
                <c:pt idx="16921">
                  <c:v>0.9998429588716935</c:v>
                </c:pt>
                <c:pt idx="16922">
                  <c:v>0.99984356795845086</c:v>
                </c:pt>
                <c:pt idx="16923">
                  <c:v>0.99984417704520823</c:v>
                </c:pt>
                <c:pt idx="16924">
                  <c:v>0.99984478446261649</c:v>
                </c:pt>
                <c:pt idx="16925">
                  <c:v>0.99984539084232149</c:v>
                </c:pt>
                <c:pt idx="16926">
                  <c:v>0.99984599626328541</c:v>
                </c:pt>
                <c:pt idx="16927">
                  <c:v>0.99984659971033962</c:v>
                </c:pt>
                <c:pt idx="16928">
                  <c:v>0.9998472031574096</c:v>
                </c:pt>
                <c:pt idx="16929">
                  <c:v>0.9998478063788957</c:v>
                </c:pt>
                <c:pt idx="16930">
                  <c:v>0.9998484096003647</c:v>
                </c:pt>
                <c:pt idx="16931">
                  <c:v>0.99984900826497536</c:v>
                </c:pt>
                <c:pt idx="16932">
                  <c:v>0.99984960649059296</c:v>
                </c:pt>
                <c:pt idx="16933">
                  <c:v>0.99985020465890062</c:v>
                </c:pt>
                <c:pt idx="16934">
                  <c:v>0.99985080246626967</c:v>
                </c:pt>
                <c:pt idx="16935">
                  <c:v>0.99985139887499852</c:v>
                </c:pt>
                <c:pt idx="16936">
                  <c:v>0.99985199442649564</c:v>
                </c:pt>
                <c:pt idx="16937">
                  <c:v>0.99985258873770233</c:v>
                </c:pt>
                <c:pt idx="16938">
                  <c:v>0.9998531823153135</c:v>
                </c:pt>
                <c:pt idx="16939">
                  <c:v>0.99985377565605038</c:v>
                </c:pt>
                <c:pt idx="16940">
                  <c:v>0.99985436846710718</c:v>
                </c:pt>
                <c:pt idx="16941">
                  <c:v>0.99985495725097262</c:v>
                </c:pt>
                <c:pt idx="16942">
                  <c:v>0.99985554603483862</c:v>
                </c:pt>
                <c:pt idx="16943">
                  <c:v>0.9998561348187035</c:v>
                </c:pt>
                <c:pt idx="16944">
                  <c:v>0.99985672175274165</c:v>
                </c:pt>
                <c:pt idx="16945">
                  <c:v>0.99985730828073849</c:v>
                </c:pt>
                <c:pt idx="16946">
                  <c:v>0.99985789480872711</c:v>
                </c:pt>
                <c:pt idx="16947">
                  <c:v>0.99985848133671551</c:v>
                </c:pt>
                <c:pt idx="16948">
                  <c:v>0.99985906786470424</c:v>
                </c:pt>
                <c:pt idx="16949">
                  <c:v>0.9998596535643397</c:v>
                </c:pt>
                <c:pt idx="16950">
                  <c:v>0.9998602387387977</c:v>
                </c:pt>
                <c:pt idx="16951">
                  <c:v>0.99986082278532129</c:v>
                </c:pt>
                <c:pt idx="16952">
                  <c:v>0.99986140649346766</c:v>
                </c:pt>
                <c:pt idx="16953">
                  <c:v>0.99986198950183336</c:v>
                </c:pt>
                <c:pt idx="16954">
                  <c:v>0.99986257242041887</c:v>
                </c:pt>
                <c:pt idx="16955">
                  <c:v>0.9998631517295995</c:v>
                </c:pt>
                <c:pt idx="16956">
                  <c:v>0.99986372923408251</c:v>
                </c:pt>
                <c:pt idx="16957">
                  <c:v>0.99986430673856352</c:v>
                </c:pt>
                <c:pt idx="16958">
                  <c:v>0.99986488361139914</c:v>
                </c:pt>
                <c:pt idx="16959">
                  <c:v>0.99986545904047364</c:v>
                </c:pt>
                <c:pt idx="16960">
                  <c:v>0.99986603140155517</c:v>
                </c:pt>
                <c:pt idx="16961">
                  <c:v>0.9998666035821665</c:v>
                </c:pt>
                <c:pt idx="16962">
                  <c:v>0.99986717206314035</c:v>
                </c:pt>
                <c:pt idx="16963">
                  <c:v>0.99986774054411387</c:v>
                </c:pt>
                <c:pt idx="16964">
                  <c:v>0.99986830451333353</c:v>
                </c:pt>
                <c:pt idx="16965">
                  <c:v>0.99986886185027546</c:v>
                </c:pt>
                <c:pt idx="16966">
                  <c:v>0.99986941885605451</c:v>
                </c:pt>
                <c:pt idx="16967">
                  <c:v>0.99986997402735356</c:v>
                </c:pt>
                <c:pt idx="16968">
                  <c:v>0.9998705289730665</c:v>
                </c:pt>
                <c:pt idx="16969">
                  <c:v>0.9998710796777307</c:v>
                </c:pt>
                <c:pt idx="16970">
                  <c:v>0.99987163011169311</c:v>
                </c:pt>
                <c:pt idx="16971">
                  <c:v>0.999872178208559</c:v>
                </c:pt>
                <c:pt idx="16972">
                  <c:v>0.99987272467217425</c:v>
                </c:pt>
                <c:pt idx="16973">
                  <c:v>0.99987327067108311</c:v>
                </c:pt>
                <c:pt idx="16974">
                  <c:v>0.99987381573605039</c:v>
                </c:pt>
                <c:pt idx="16975">
                  <c:v>0.9998743601693767</c:v>
                </c:pt>
                <c:pt idx="16976">
                  <c:v>0.99987490257241363</c:v>
                </c:pt>
                <c:pt idx="16977">
                  <c:v>0.9998754444678819</c:v>
                </c:pt>
                <c:pt idx="16978">
                  <c:v>0.99987598587832849</c:v>
                </c:pt>
                <c:pt idx="16979">
                  <c:v>0.99987652728877974</c:v>
                </c:pt>
                <c:pt idx="16980">
                  <c:v>0.99987706842852564</c:v>
                </c:pt>
                <c:pt idx="16981">
                  <c:v>0.9998776071382407</c:v>
                </c:pt>
                <c:pt idx="16982">
                  <c:v>0.99987814381134599</c:v>
                </c:pt>
                <c:pt idx="16983">
                  <c:v>0.99987867943006292</c:v>
                </c:pt>
                <c:pt idx="16984">
                  <c:v>0.99987921438871286</c:v>
                </c:pt>
                <c:pt idx="16985">
                  <c:v>0.99987974438442062</c:v>
                </c:pt>
                <c:pt idx="16986">
                  <c:v>0.99988027325670725</c:v>
                </c:pt>
                <c:pt idx="16987">
                  <c:v>0.99988079842484479</c:v>
                </c:pt>
                <c:pt idx="16988">
                  <c:v>0.99988132264010265</c:v>
                </c:pt>
                <c:pt idx="16989">
                  <c:v>0.99988184514630252</c:v>
                </c:pt>
                <c:pt idx="16990">
                  <c:v>0.9998823669757374</c:v>
                </c:pt>
                <c:pt idx="16991">
                  <c:v>0.99988288641395251</c:v>
                </c:pt>
                <c:pt idx="16992">
                  <c:v>0.99988340300975753</c:v>
                </c:pt>
                <c:pt idx="16993">
                  <c:v>0.99988391956044553</c:v>
                </c:pt>
                <c:pt idx="16994">
                  <c:v>0.99988443611113365</c:v>
                </c:pt>
                <c:pt idx="16995">
                  <c:v>0.99988495266182165</c:v>
                </c:pt>
                <c:pt idx="16996">
                  <c:v>0.99988546921250898</c:v>
                </c:pt>
                <c:pt idx="16997">
                  <c:v>0.99988598355243741</c:v>
                </c:pt>
                <c:pt idx="16998">
                  <c:v>0.99988649789236095</c:v>
                </c:pt>
                <c:pt idx="16999">
                  <c:v>0.99988701205182462</c:v>
                </c:pt>
                <c:pt idx="17000">
                  <c:v>0.99988752097764055</c:v>
                </c:pt>
                <c:pt idx="17001">
                  <c:v>0.99988802936206156</c:v>
                </c:pt>
                <c:pt idx="17002">
                  <c:v>0.99988853743065231</c:v>
                </c:pt>
                <c:pt idx="17003">
                  <c:v>0.99988904531877365</c:v>
                </c:pt>
                <c:pt idx="17004">
                  <c:v>0.99988955289107062</c:v>
                </c:pt>
                <c:pt idx="17005">
                  <c:v>0.9998900604633687</c:v>
                </c:pt>
                <c:pt idx="17006">
                  <c:v>0.99989056803566556</c:v>
                </c:pt>
                <c:pt idx="17007">
                  <c:v>0.9998910752470237</c:v>
                </c:pt>
                <c:pt idx="17008">
                  <c:v>0.99989158227791108</c:v>
                </c:pt>
                <c:pt idx="17009">
                  <c:v>0.99989208917344552</c:v>
                </c:pt>
                <c:pt idx="17010">
                  <c:v>0.99989259606898062</c:v>
                </c:pt>
                <c:pt idx="17011">
                  <c:v>0.99989310296451561</c:v>
                </c:pt>
                <c:pt idx="17012">
                  <c:v>0.99989360986004949</c:v>
                </c:pt>
                <c:pt idx="17013">
                  <c:v>0.9998941167555897</c:v>
                </c:pt>
                <c:pt idx="17014">
                  <c:v>0.99989462365112436</c:v>
                </c:pt>
                <c:pt idx="17015">
                  <c:v>0.99989513054665435</c:v>
                </c:pt>
                <c:pt idx="17016">
                  <c:v>0.99989563744219734</c:v>
                </c:pt>
                <c:pt idx="17017">
                  <c:v>0.99989614433772356</c:v>
                </c:pt>
                <c:pt idx="17018">
                  <c:v>0.99989665123325855</c:v>
                </c:pt>
                <c:pt idx="17019">
                  <c:v>0.99989715763250064</c:v>
                </c:pt>
                <c:pt idx="17020">
                  <c:v>0.99989766294892124</c:v>
                </c:pt>
                <c:pt idx="17021">
                  <c:v>0.99989816677646348</c:v>
                </c:pt>
                <c:pt idx="17022">
                  <c:v>0.99989867051377912</c:v>
                </c:pt>
                <c:pt idx="17023">
                  <c:v>0.99989917185759269</c:v>
                </c:pt>
                <c:pt idx="17024">
                  <c:v>0.99989967243667943</c:v>
                </c:pt>
                <c:pt idx="17025">
                  <c:v>0.99990017301575129</c:v>
                </c:pt>
                <c:pt idx="17026">
                  <c:v>0.99990067305612762</c:v>
                </c:pt>
                <c:pt idx="17027">
                  <c:v>0.9999011726877387</c:v>
                </c:pt>
                <c:pt idx="17028">
                  <c:v>0.99990167231935412</c:v>
                </c:pt>
                <c:pt idx="17029">
                  <c:v>0.9999021704169595</c:v>
                </c:pt>
                <c:pt idx="17030">
                  <c:v>0.99990266765734648</c:v>
                </c:pt>
                <c:pt idx="17031">
                  <c:v>0.99990316485260311</c:v>
                </c:pt>
                <c:pt idx="17032">
                  <c:v>0.99990366114552409</c:v>
                </c:pt>
                <c:pt idx="17033">
                  <c:v>0.99990415743843764</c:v>
                </c:pt>
                <c:pt idx="17034">
                  <c:v>0.99990465328018219</c:v>
                </c:pt>
                <c:pt idx="17035">
                  <c:v>0.99990514912190931</c:v>
                </c:pt>
                <c:pt idx="17036">
                  <c:v>0.99990564496365153</c:v>
                </c:pt>
                <c:pt idx="17037">
                  <c:v>0.99990613737645651</c:v>
                </c:pt>
                <c:pt idx="17038">
                  <c:v>0.99990662742871261</c:v>
                </c:pt>
                <c:pt idx="17039">
                  <c:v>0.99990711699911272</c:v>
                </c:pt>
                <c:pt idx="17040">
                  <c:v>0.9999075997567588</c:v>
                </c:pt>
                <c:pt idx="17041">
                  <c:v>0.99990808251441765</c:v>
                </c:pt>
                <c:pt idx="17042">
                  <c:v>0.99990856238454662</c:v>
                </c:pt>
                <c:pt idx="17043">
                  <c:v>0.99990904184861851</c:v>
                </c:pt>
                <c:pt idx="17044">
                  <c:v>0.99990951944933615</c:v>
                </c:pt>
                <c:pt idx="17045">
                  <c:v>0.9999099935782596</c:v>
                </c:pt>
                <c:pt idx="17046">
                  <c:v>0.99991046731240352</c:v>
                </c:pt>
                <c:pt idx="17047">
                  <c:v>0.99991093427891786</c:v>
                </c:pt>
                <c:pt idx="17048">
                  <c:v>0.99991139772625826</c:v>
                </c:pt>
                <c:pt idx="17049">
                  <c:v>0.99991185905308944</c:v>
                </c:pt>
                <c:pt idx="17050">
                  <c:v>0.99991231816914816</c:v>
                </c:pt>
                <c:pt idx="17051">
                  <c:v>0.99991277728520678</c:v>
                </c:pt>
                <c:pt idx="17052">
                  <c:v>0.99991323640127305</c:v>
                </c:pt>
                <c:pt idx="17053">
                  <c:v>0.99991369551733456</c:v>
                </c:pt>
                <c:pt idx="17054">
                  <c:v>0.99991415057281952</c:v>
                </c:pt>
                <c:pt idx="17055">
                  <c:v>0.99991460542707944</c:v>
                </c:pt>
                <c:pt idx="17056">
                  <c:v>0.9999150596704478</c:v>
                </c:pt>
                <c:pt idx="17057">
                  <c:v>0.99991551274076018</c:v>
                </c:pt>
                <c:pt idx="17058">
                  <c:v>0.99991596391613558</c:v>
                </c:pt>
                <c:pt idx="17059">
                  <c:v>0.99991641509151186</c:v>
                </c:pt>
                <c:pt idx="17060">
                  <c:v>0.99991686626688769</c:v>
                </c:pt>
                <c:pt idx="17061">
                  <c:v>0.99991731744225931</c:v>
                </c:pt>
                <c:pt idx="17062">
                  <c:v>0.99991776861763371</c:v>
                </c:pt>
                <c:pt idx="17063">
                  <c:v>0.99991821979301521</c:v>
                </c:pt>
                <c:pt idx="17064">
                  <c:v>0.99991866916368943</c:v>
                </c:pt>
                <c:pt idx="17065">
                  <c:v>0.99991911812830592</c:v>
                </c:pt>
                <c:pt idx="17066">
                  <c:v>0.99991956519798153</c:v>
                </c:pt>
                <c:pt idx="17067">
                  <c:v>0.99992001094527072</c:v>
                </c:pt>
                <c:pt idx="17068">
                  <c:v>0.99992045431080501</c:v>
                </c:pt>
                <c:pt idx="17069">
                  <c:v>0.99992089646266913</c:v>
                </c:pt>
                <c:pt idx="17070">
                  <c:v>0.99992133861454224</c:v>
                </c:pt>
                <c:pt idx="17071">
                  <c:v>0.99992177986405506</c:v>
                </c:pt>
                <c:pt idx="17072">
                  <c:v>0.99992222111357265</c:v>
                </c:pt>
                <c:pt idx="17073">
                  <c:v>0.99992265749039988</c:v>
                </c:pt>
                <c:pt idx="17074">
                  <c:v>0.99992309354237363</c:v>
                </c:pt>
                <c:pt idx="17075">
                  <c:v>0.99992352937778628</c:v>
                </c:pt>
                <c:pt idx="17076">
                  <c:v>0.9999239638596733</c:v>
                </c:pt>
                <c:pt idx="17077">
                  <c:v>0.99992439834156022</c:v>
                </c:pt>
                <c:pt idx="17078">
                  <c:v>0.99992483282345135</c:v>
                </c:pt>
                <c:pt idx="17079">
                  <c:v>0.99992526730533404</c:v>
                </c:pt>
                <c:pt idx="17080">
                  <c:v>0.99992570178721607</c:v>
                </c:pt>
                <c:pt idx="17081">
                  <c:v>0.99992613626910865</c:v>
                </c:pt>
                <c:pt idx="17082">
                  <c:v>0.99992657075099456</c:v>
                </c:pt>
                <c:pt idx="17083">
                  <c:v>0.99992700523288169</c:v>
                </c:pt>
                <c:pt idx="17084">
                  <c:v>0.9999274397147685</c:v>
                </c:pt>
                <c:pt idx="17085">
                  <c:v>0.99992787419665552</c:v>
                </c:pt>
                <c:pt idx="17086">
                  <c:v>0.99992830867854265</c:v>
                </c:pt>
                <c:pt idx="17087">
                  <c:v>0.99992874316042935</c:v>
                </c:pt>
                <c:pt idx="17088">
                  <c:v>0.99992917628879596</c:v>
                </c:pt>
                <c:pt idx="17089">
                  <c:v>0.99992960941715103</c:v>
                </c:pt>
                <c:pt idx="17090">
                  <c:v>0.99993003803375802</c:v>
                </c:pt>
                <c:pt idx="17091">
                  <c:v>0.999930466650365</c:v>
                </c:pt>
                <c:pt idx="17092">
                  <c:v>0.9999308952669721</c:v>
                </c:pt>
                <c:pt idx="17093">
                  <c:v>0.99993132194261647</c:v>
                </c:pt>
                <c:pt idx="17094">
                  <c:v>0.99993174721556899</c:v>
                </c:pt>
                <c:pt idx="17095">
                  <c:v>0.99993217204230256</c:v>
                </c:pt>
                <c:pt idx="17096">
                  <c:v>0.99993259237984167</c:v>
                </c:pt>
                <c:pt idx="17097">
                  <c:v>0.99993301237900334</c:v>
                </c:pt>
                <c:pt idx="17098">
                  <c:v>0.99993342994180856</c:v>
                </c:pt>
                <c:pt idx="17099">
                  <c:v>0.99993384606085867</c:v>
                </c:pt>
                <c:pt idx="17100">
                  <c:v>0.99993425888632737</c:v>
                </c:pt>
                <c:pt idx="17101">
                  <c:v>0.99993466875569526</c:v>
                </c:pt>
                <c:pt idx="17102">
                  <c:v>0.99993507598658971</c:v>
                </c:pt>
                <c:pt idx="17103">
                  <c:v>0.99993548204442761</c:v>
                </c:pt>
                <c:pt idx="17104">
                  <c:v>0.99993588810226153</c:v>
                </c:pt>
                <c:pt idx="17105">
                  <c:v>0.99993629416010421</c:v>
                </c:pt>
                <c:pt idx="17106">
                  <c:v>0.99993670021793568</c:v>
                </c:pt>
                <c:pt idx="17107">
                  <c:v>0.9999371062757807</c:v>
                </c:pt>
                <c:pt idx="17108">
                  <c:v>0.99993751233361894</c:v>
                </c:pt>
                <c:pt idx="17109">
                  <c:v>0.9999379157204985</c:v>
                </c:pt>
                <c:pt idx="17110">
                  <c:v>0.99993831520245557</c:v>
                </c:pt>
                <c:pt idx="17111">
                  <c:v>0.99993871133443601</c:v>
                </c:pt>
                <c:pt idx="17112">
                  <c:v>0.99993910715059364</c:v>
                </c:pt>
                <c:pt idx="17113">
                  <c:v>0.99993950235315265</c:v>
                </c:pt>
                <c:pt idx="17114">
                  <c:v>0.99993989338685063</c:v>
                </c:pt>
                <c:pt idx="17115">
                  <c:v>0.99994028331020579</c:v>
                </c:pt>
                <c:pt idx="17116">
                  <c:v>0.99994067133456765</c:v>
                </c:pt>
                <c:pt idx="17117">
                  <c:v>0.99994105837265335</c:v>
                </c:pt>
                <c:pt idx="17118">
                  <c:v>0.99994144457878176</c:v>
                </c:pt>
                <c:pt idx="17119">
                  <c:v>0.99994183078490062</c:v>
                </c:pt>
                <c:pt idx="17120">
                  <c:v>0.9999422169910186</c:v>
                </c:pt>
                <c:pt idx="17121">
                  <c:v>0.99994260319714012</c:v>
                </c:pt>
                <c:pt idx="17122">
                  <c:v>0.99994298570181395</c:v>
                </c:pt>
                <c:pt idx="17123">
                  <c:v>0.99994336468913469</c:v>
                </c:pt>
                <c:pt idx="17124">
                  <c:v>0.99994374367645045</c:v>
                </c:pt>
                <c:pt idx="17125">
                  <c:v>0.99994412266376664</c:v>
                </c:pt>
                <c:pt idx="17126">
                  <c:v>0.99994450165108184</c:v>
                </c:pt>
                <c:pt idx="17127">
                  <c:v>0.99994487608153104</c:v>
                </c:pt>
                <c:pt idx="17128">
                  <c:v>0.99994525051197536</c:v>
                </c:pt>
                <c:pt idx="17129">
                  <c:v>0.99994562464915593</c:v>
                </c:pt>
                <c:pt idx="17130">
                  <c:v>0.99994599641766069</c:v>
                </c:pt>
                <c:pt idx="17131">
                  <c:v>0.99994636775484658</c:v>
                </c:pt>
                <c:pt idx="17132">
                  <c:v>0.9999467370644507</c:v>
                </c:pt>
                <c:pt idx="17133">
                  <c:v>0.99994709800475123</c:v>
                </c:pt>
                <c:pt idx="17134">
                  <c:v>0.99994745894505188</c:v>
                </c:pt>
                <c:pt idx="17135">
                  <c:v>0.99994781988535253</c:v>
                </c:pt>
                <c:pt idx="17136">
                  <c:v>0.99994818082564829</c:v>
                </c:pt>
                <c:pt idx="17137">
                  <c:v>0.99994854176594816</c:v>
                </c:pt>
                <c:pt idx="17138">
                  <c:v>0.99994889819450594</c:v>
                </c:pt>
                <c:pt idx="17139">
                  <c:v>0.999949253043938</c:v>
                </c:pt>
                <c:pt idx="17140">
                  <c:v>0.99994960739707961</c:v>
                </c:pt>
                <c:pt idx="17141">
                  <c:v>0.999949960306453</c:v>
                </c:pt>
                <c:pt idx="17142">
                  <c:v>0.99995031222324615</c:v>
                </c:pt>
                <c:pt idx="17143">
                  <c:v>0.99995066363246699</c:v>
                </c:pt>
                <c:pt idx="17144">
                  <c:v>0.99995101302267864</c:v>
                </c:pt>
                <c:pt idx="17145">
                  <c:v>0.9999513606081919</c:v>
                </c:pt>
                <c:pt idx="17146">
                  <c:v>0.99995170801322697</c:v>
                </c:pt>
                <c:pt idx="17147">
                  <c:v>0.9999520549670905</c:v>
                </c:pt>
                <c:pt idx="17148">
                  <c:v>0.99995240146977971</c:v>
                </c:pt>
                <c:pt idx="17149">
                  <c:v>0.99995274797246247</c:v>
                </c:pt>
                <c:pt idx="17150">
                  <c:v>0.99995309355475903</c:v>
                </c:pt>
                <c:pt idx="17151">
                  <c:v>0.9999534364480489</c:v>
                </c:pt>
                <c:pt idx="17152">
                  <c:v>0.9999537782391088</c:v>
                </c:pt>
                <c:pt idx="17153">
                  <c:v>0.99995411788393151</c:v>
                </c:pt>
                <c:pt idx="17154">
                  <c:v>0.99995445677980743</c:v>
                </c:pt>
                <c:pt idx="17155">
                  <c:v>0.99995479516133456</c:v>
                </c:pt>
                <c:pt idx="17156">
                  <c:v>0.99995513354286769</c:v>
                </c:pt>
                <c:pt idx="17157">
                  <c:v>0.99995547147322383</c:v>
                </c:pt>
                <c:pt idx="17158">
                  <c:v>0.99995580940358708</c:v>
                </c:pt>
                <c:pt idx="17159">
                  <c:v>0.9999561425514778</c:v>
                </c:pt>
                <c:pt idx="17160">
                  <c:v>0.9999564684128931</c:v>
                </c:pt>
                <c:pt idx="17161">
                  <c:v>0.99995679325916353</c:v>
                </c:pt>
                <c:pt idx="17162">
                  <c:v>0.9999571181054342</c:v>
                </c:pt>
                <c:pt idx="17163">
                  <c:v>0.99995744295170486</c:v>
                </c:pt>
                <c:pt idx="17164">
                  <c:v>0.99995776779797063</c:v>
                </c:pt>
                <c:pt idx="17165">
                  <c:v>0.99995809088466159</c:v>
                </c:pt>
                <c:pt idx="17166">
                  <c:v>0.99995841355988524</c:v>
                </c:pt>
                <c:pt idx="17167">
                  <c:v>0.99995873479674358</c:v>
                </c:pt>
                <c:pt idx="17168">
                  <c:v>0.99995905341679958</c:v>
                </c:pt>
                <c:pt idx="17169">
                  <c:v>0.99995937203684515</c:v>
                </c:pt>
                <c:pt idx="17170">
                  <c:v>0.99995968785960831</c:v>
                </c:pt>
                <c:pt idx="17171">
                  <c:v>0.9999600036796642</c:v>
                </c:pt>
                <c:pt idx="17172">
                  <c:v>0.99996031747213809</c:v>
                </c:pt>
                <c:pt idx="17173">
                  <c:v>0.99996062973061095</c:v>
                </c:pt>
                <c:pt idx="17174">
                  <c:v>0.99996094122209456</c:v>
                </c:pt>
                <c:pt idx="17175">
                  <c:v>0.99996125260078639</c:v>
                </c:pt>
                <c:pt idx="17176">
                  <c:v>0.99996156391178959</c:v>
                </c:pt>
                <c:pt idx="17177">
                  <c:v>0.99996187504232936</c:v>
                </c:pt>
                <c:pt idx="17178">
                  <c:v>0.99996218441328077</c:v>
                </c:pt>
                <c:pt idx="17179">
                  <c:v>0.99996249211489163</c:v>
                </c:pt>
                <c:pt idx="17180">
                  <c:v>0.99996279981649139</c:v>
                </c:pt>
                <c:pt idx="17181">
                  <c:v>0.99996310751810369</c:v>
                </c:pt>
                <c:pt idx="17182">
                  <c:v>0.99996341521970977</c:v>
                </c:pt>
                <c:pt idx="17183">
                  <c:v>0.99996371669509665</c:v>
                </c:pt>
                <c:pt idx="17184">
                  <c:v>0.99996401813664348</c:v>
                </c:pt>
                <c:pt idx="17185">
                  <c:v>0.99996431925830853</c:v>
                </c:pt>
                <c:pt idx="17186">
                  <c:v>0.99996462028251931</c:v>
                </c:pt>
                <c:pt idx="17187">
                  <c:v>0.99996491819361999</c:v>
                </c:pt>
                <c:pt idx="17188">
                  <c:v>0.99996521596936749</c:v>
                </c:pt>
                <c:pt idx="17189">
                  <c:v>0.99996550562395858</c:v>
                </c:pt>
                <c:pt idx="17190">
                  <c:v>0.99996579527855067</c:v>
                </c:pt>
                <c:pt idx="17191">
                  <c:v>0.99996608312844038</c:v>
                </c:pt>
                <c:pt idx="17192">
                  <c:v>0.99996637054293913</c:v>
                </c:pt>
                <c:pt idx="17193">
                  <c:v>0.99996665771607252</c:v>
                </c:pt>
                <c:pt idx="17194">
                  <c:v>0.99996694195655222</c:v>
                </c:pt>
                <c:pt idx="17195">
                  <c:v>0.99996722619704559</c:v>
                </c:pt>
                <c:pt idx="17196">
                  <c:v>0.99996750827189107</c:v>
                </c:pt>
                <c:pt idx="17197">
                  <c:v>0.99996778732386049</c:v>
                </c:pt>
                <c:pt idx="17198">
                  <c:v>0.99996806533812754</c:v>
                </c:pt>
                <c:pt idx="17199">
                  <c:v>0.99996834167402149</c:v>
                </c:pt>
                <c:pt idx="17200">
                  <c:v>0.99996861522165159</c:v>
                </c:pt>
                <c:pt idx="17201">
                  <c:v>0.9999688881827502</c:v>
                </c:pt>
                <c:pt idx="17202">
                  <c:v>0.99996915888797622</c:v>
                </c:pt>
                <c:pt idx="17203">
                  <c:v>0.99996942959320545</c:v>
                </c:pt>
                <c:pt idx="17204">
                  <c:v>0.99996970029843091</c:v>
                </c:pt>
                <c:pt idx="17205">
                  <c:v>0.99996997100365648</c:v>
                </c:pt>
                <c:pt idx="17206">
                  <c:v>0.99997024170888194</c:v>
                </c:pt>
                <c:pt idx="17207">
                  <c:v>0.99997051241411294</c:v>
                </c:pt>
                <c:pt idx="17208">
                  <c:v>0.99997078311933296</c:v>
                </c:pt>
                <c:pt idx="17209">
                  <c:v>0.99997105382455864</c:v>
                </c:pt>
                <c:pt idx="17210">
                  <c:v>0.99997132452978565</c:v>
                </c:pt>
                <c:pt idx="17211">
                  <c:v>0.99997159514477463</c:v>
                </c:pt>
                <c:pt idx="17212">
                  <c:v>0.99997186066148791</c:v>
                </c:pt>
                <c:pt idx="17213">
                  <c:v>0.99997212617819164</c:v>
                </c:pt>
                <c:pt idx="17214">
                  <c:v>0.99997239169490038</c:v>
                </c:pt>
                <c:pt idx="17215">
                  <c:v>0.999972657211609</c:v>
                </c:pt>
                <c:pt idx="17216">
                  <c:v>0.99997291708862568</c:v>
                </c:pt>
                <c:pt idx="17217">
                  <c:v>0.99997317696564159</c:v>
                </c:pt>
                <c:pt idx="17218">
                  <c:v>0.99997343684265849</c:v>
                </c:pt>
                <c:pt idx="17219">
                  <c:v>0.99997369671967495</c:v>
                </c:pt>
                <c:pt idx="17220">
                  <c:v>0.99997395659669164</c:v>
                </c:pt>
                <c:pt idx="17221">
                  <c:v>0.99997421647371476</c:v>
                </c:pt>
                <c:pt idx="17222">
                  <c:v>0.99997447635072856</c:v>
                </c:pt>
                <c:pt idx="17223">
                  <c:v>0.9999747362277408</c:v>
                </c:pt>
                <c:pt idx="17224">
                  <c:v>0.9999749961047576</c:v>
                </c:pt>
                <c:pt idx="17225">
                  <c:v>0.99997524831179263</c:v>
                </c:pt>
                <c:pt idx="17226">
                  <c:v>0.99997549645825334</c:v>
                </c:pt>
                <c:pt idx="17227">
                  <c:v>0.99997574460470584</c:v>
                </c:pt>
                <c:pt idx="17228">
                  <c:v>0.99997599275116267</c:v>
                </c:pt>
                <c:pt idx="17229">
                  <c:v>0.99997624089761361</c:v>
                </c:pt>
                <c:pt idx="17230">
                  <c:v>0.99997648633702352</c:v>
                </c:pt>
                <c:pt idx="17231">
                  <c:v>0.99997673177642388</c:v>
                </c:pt>
                <c:pt idx="17232">
                  <c:v>0.99997697315525358</c:v>
                </c:pt>
                <c:pt idx="17233">
                  <c:v>0.99997721453408595</c:v>
                </c:pt>
                <c:pt idx="17234">
                  <c:v>0.99997745591290255</c:v>
                </c:pt>
                <c:pt idx="17235">
                  <c:v>0.99997769462980191</c:v>
                </c:pt>
                <c:pt idx="17236">
                  <c:v>0.99997793149686998</c:v>
                </c:pt>
                <c:pt idx="17237">
                  <c:v>0.99997816610806545</c:v>
                </c:pt>
                <c:pt idx="17238">
                  <c:v>0.99997839169575331</c:v>
                </c:pt>
                <c:pt idx="17239">
                  <c:v>0.99997861728344695</c:v>
                </c:pt>
                <c:pt idx="17240">
                  <c:v>0.99997884287112915</c:v>
                </c:pt>
                <c:pt idx="17241">
                  <c:v>0.99997906845882134</c:v>
                </c:pt>
                <c:pt idx="17242">
                  <c:v>0.99997929404650565</c:v>
                </c:pt>
                <c:pt idx="17243">
                  <c:v>0.99997951963419873</c:v>
                </c:pt>
                <c:pt idx="17244">
                  <c:v>0.99997974522188082</c:v>
                </c:pt>
                <c:pt idx="17245">
                  <c:v>0.9999799708095688</c:v>
                </c:pt>
                <c:pt idx="17246">
                  <c:v>0.99998019639725289</c:v>
                </c:pt>
                <c:pt idx="17247">
                  <c:v>0.99998041972906759</c:v>
                </c:pt>
                <c:pt idx="17248">
                  <c:v>0.99998064166990497</c:v>
                </c:pt>
                <c:pt idx="17249">
                  <c:v>0.9999808633774846</c:v>
                </c:pt>
                <c:pt idx="17250">
                  <c:v>0.99998108440830125</c:v>
                </c:pt>
                <c:pt idx="17251">
                  <c:v>0.99998130462700219</c:v>
                </c:pt>
                <c:pt idx="17252">
                  <c:v>0.9999815218679371</c:v>
                </c:pt>
                <c:pt idx="17253">
                  <c:v>0.99998173910889065</c:v>
                </c:pt>
                <c:pt idx="17254">
                  <c:v>0.99998195634983666</c:v>
                </c:pt>
                <c:pt idx="17255">
                  <c:v>0.99998217359077601</c:v>
                </c:pt>
                <c:pt idx="17256">
                  <c:v>0.99998239083171381</c:v>
                </c:pt>
                <c:pt idx="17257">
                  <c:v>0.99998260739589995</c:v>
                </c:pt>
                <c:pt idx="17258">
                  <c:v>0.99998281800456534</c:v>
                </c:pt>
                <c:pt idx="17259">
                  <c:v>0.9999830281620512</c:v>
                </c:pt>
                <c:pt idx="17260">
                  <c:v>0.99998323610879103</c:v>
                </c:pt>
                <c:pt idx="17261">
                  <c:v>0.99998344385835258</c:v>
                </c:pt>
                <c:pt idx="17262">
                  <c:v>0.99998364709300835</c:v>
                </c:pt>
                <c:pt idx="17263">
                  <c:v>0.99998385012192748</c:v>
                </c:pt>
                <c:pt idx="17264">
                  <c:v>0.99998405214382746</c:v>
                </c:pt>
                <c:pt idx="17265">
                  <c:v>0.99998424993910751</c:v>
                </c:pt>
                <c:pt idx="17266">
                  <c:v>0.99998444484687032</c:v>
                </c:pt>
                <c:pt idx="17267">
                  <c:v>0.9999846388522815</c:v>
                </c:pt>
                <c:pt idx="17268">
                  <c:v>0.9999848317211828</c:v>
                </c:pt>
                <c:pt idx="17269">
                  <c:v>0.99998501999666656</c:v>
                </c:pt>
                <c:pt idx="17270">
                  <c:v>0.99998520827215154</c:v>
                </c:pt>
                <c:pt idx="17271">
                  <c:v>0.99998539625437566</c:v>
                </c:pt>
                <c:pt idx="17272">
                  <c:v>0.99998558182279906</c:v>
                </c:pt>
                <c:pt idx="17273">
                  <c:v>0.99998576567721631</c:v>
                </c:pt>
                <c:pt idx="17274">
                  <c:v>0.9999859491251285</c:v>
                </c:pt>
                <c:pt idx="17275">
                  <c:v>0.99998612991786084</c:v>
                </c:pt>
                <c:pt idx="17276">
                  <c:v>0.99998631038801966</c:v>
                </c:pt>
                <c:pt idx="17277">
                  <c:v>0.99998649085816949</c:v>
                </c:pt>
                <c:pt idx="17278">
                  <c:v>0.99998667132832031</c:v>
                </c:pt>
                <c:pt idx="17279">
                  <c:v>0.99998685179847069</c:v>
                </c:pt>
                <c:pt idx="17280">
                  <c:v>0.99998703226862162</c:v>
                </c:pt>
                <c:pt idx="17281">
                  <c:v>0.99998720822701748</c:v>
                </c:pt>
                <c:pt idx="17282">
                  <c:v>0.9999873833732984</c:v>
                </c:pt>
                <c:pt idx="17283">
                  <c:v>0.99998755680511286</c:v>
                </c:pt>
                <c:pt idx="17284">
                  <c:v>0.99998772974062689</c:v>
                </c:pt>
                <c:pt idx="17285">
                  <c:v>0.999987902676156</c:v>
                </c:pt>
                <c:pt idx="17286">
                  <c:v>0.99998807322044803</c:v>
                </c:pt>
                <c:pt idx="17287">
                  <c:v>0.99998824218562632</c:v>
                </c:pt>
                <c:pt idx="17288">
                  <c:v>0.99998841115080461</c:v>
                </c:pt>
                <c:pt idx="17289">
                  <c:v>0.99998858011598257</c:v>
                </c:pt>
                <c:pt idx="17290">
                  <c:v>0.99998874705087182</c:v>
                </c:pt>
                <c:pt idx="17291">
                  <c:v>0.99998891398576051</c:v>
                </c:pt>
                <c:pt idx="17292">
                  <c:v>0.99998908074017978</c:v>
                </c:pt>
                <c:pt idx="17293">
                  <c:v>0.99998924316331561</c:v>
                </c:pt>
                <c:pt idx="17294">
                  <c:v>0.99998940558645044</c:v>
                </c:pt>
                <c:pt idx="17295">
                  <c:v>0.99998956800958572</c:v>
                </c:pt>
                <c:pt idx="17296">
                  <c:v>0.99998972971083666</c:v>
                </c:pt>
                <c:pt idx="17297">
                  <c:v>0.99998989131870175</c:v>
                </c:pt>
                <c:pt idx="17298">
                  <c:v>0.99999005207249314</c:v>
                </c:pt>
                <c:pt idx="17299">
                  <c:v>0.99999020998386978</c:v>
                </c:pt>
                <c:pt idx="17300">
                  <c:v>0.99999036789524709</c:v>
                </c:pt>
                <c:pt idx="17301">
                  <c:v>0.99999052580662795</c:v>
                </c:pt>
                <c:pt idx="17302">
                  <c:v>0.99999067464939495</c:v>
                </c:pt>
                <c:pt idx="17303">
                  <c:v>0.99999082309736731</c:v>
                </c:pt>
                <c:pt idx="17304">
                  <c:v>0.99999097085730249</c:v>
                </c:pt>
                <c:pt idx="17305">
                  <c:v>0.99999111812094554</c:v>
                </c:pt>
                <c:pt idx="17306">
                  <c:v>0.99999126430176732</c:v>
                </c:pt>
                <c:pt idx="17307">
                  <c:v>0.99999141048259665</c:v>
                </c:pt>
                <c:pt idx="17308">
                  <c:v>0.9999915553098897</c:v>
                </c:pt>
                <c:pt idx="17309">
                  <c:v>0.99999170013718064</c:v>
                </c:pt>
                <c:pt idx="17310">
                  <c:v>0.99999184496448024</c:v>
                </c:pt>
                <c:pt idx="17311">
                  <c:v>0.99999198979177151</c:v>
                </c:pt>
                <c:pt idx="17312">
                  <c:v>0.99999213461906733</c:v>
                </c:pt>
                <c:pt idx="17313">
                  <c:v>0.99999227944636249</c:v>
                </c:pt>
                <c:pt idx="17314">
                  <c:v>0.99999242427365853</c:v>
                </c:pt>
                <c:pt idx="17315">
                  <c:v>0.99999256864977892</c:v>
                </c:pt>
                <c:pt idx="17316">
                  <c:v>0.99999271302589965</c:v>
                </c:pt>
                <c:pt idx="17317">
                  <c:v>0.9999928574020196</c:v>
                </c:pt>
                <c:pt idx="17318">
                  <c:v>0.99999300110137668</c:v>
                </c:pt>
                <c:pt idx="17319">
                  <c:v>0.99999314186809352</c:v>
                </c:pt>
                <c:pt idx="17320">
                  <c:v>0.99999328128128506</c:v>
                </c:pt>
                <c:pt idx="17321">
                  <c:v>0.99999342006283054</c:v>
                </c:pt>
                <c:pt idx="17322">
                  <c:v>0.99999355884437624</c:v>
                </c:pt>
                <c:pt idx="17323">
                  <c:v>0.99999369762592183</c:v>
                </c:pt>
                <c:pt idx="17324">
                  <c:v>0.99999383640746764</c:v>
                </c:pt>
                <c:pt idx="17325">
                  <c:v>0.99999397257220002</c:v>
                </c:pt>
                <c:pt idx="17326">
                  <c:v>0.9999941079248087</c:v>
                </c:pt>
                <c:pt idx="17327">
                  <c:v>0.9999942432774217</c:v>
                </c:pt>
                <c:pt idx="17328">
                  <c:v>0.99999437863003404</c:v>
                </c:pt>
                <c:pt idx="17329">
                  <c:v>0.99999451398264649</c:v>
                </c:pt>
                <c:pt idx="17330">
                  <c:v>0.9999946493352595</c:v>
                </c:pt>
                <c:pt idx="17331">
                  <c:v>0.99999478468787262</c:v>
                </c:pt>
                <c:pt idx="17332">
                  <c:v>0.99999491986001499</c:v>
                </c:pt>
                <c:pt idx="17333">
                  <c:v>0.99999505259581911</c:v>
                </c:pt>
                <c:pt idx="17334">
                  <c:v>0.99999518194779058</c:v>
                </c:pt>
                <c:pt idx="17335">
                  <c:v>0.99999530886342403</c:v>
                </c:pt>
                <c:pt idx="17336">
                  <c:v>0.99999543284642145</c:v>
                </c:pt>
                <c:pt idx="17337">
                  <c:v>0.99999555592705958</c:v>
                </c:pt>
                <c:pt idx="17338">
                  <c:v>0.99999567661648137</c:v>
                </c:pt>
                <c:pt idx="17339">
                  <c:v>0.99999579689982865</c:v>
                </c:pt>
                <c:pt idx="17340">
                  <c:v>0.99999591601013216</c:v>
                </c:pt>
                <c:pt idx="17341">
                  <c:v>0.99999603507530888</c:v>
                </c:pt>
                <c:pt idx="17342">
                  <c:v>0.99999615238090667</c:v>
                </c:pt>
                <c:pt idx="17343">
                  <c:v>0.99999626955115151</c:v>
                </c:pt>
                <c:pt idx="17344">
                  <c:v>0.99999638586415873</c:v>
                </c:pt>
                <c:pt idx="17345">
                  <c:v>0.9999964995603583</c:v>
                </c:pt>
                <c:pt idx="17346">
                  <c:v>0.99999661235420645</c:v>
                </c:pt>
                <c:pt idx="17347">
                  <c:v>0.99999672514804627</c:v>
                </c:pt>
                <c:pt idx="17348">
                  <c:v>0.99999683794189065</c:v>
                </c:pt>
                <c:pt idx="17349">
                  <c:v>0.99999695003099831</c:v>
                </c:pt>
                <c:pt idx="17350">
                  <c:v>0.99999705935079264</c:v>
                </c:pt>
                <c:pt idx="17351">
                  <c:v>0.99999716763288204</c:v>
                </c:pt>
                <c:pt idx="17352">
                  <c:v>0.99999727404259464</c:v>
                </c:pt>
                <c:pt idx="17353">
                  <c:v>0.99999737655866361</c:v>
                </c:pt>
                <c:pt idx="17354">
                  <c:v>0.99999747581724119</c:v>
                </c:pt>
                <c:pt idx="17355">
                  <c:v>0.99999757326075023</c:v>
                </c:pt>
                <c:pt idx="17356">
                  <c:v>0.999997670308582</c:v>
                </c:pt>
                <c:pt idx="17357">
                  <c:v>0.999997766860104</c:v>
                </c:pt>
                <c:pt idx="17358">
                  <c:v>0.99999785969440524</c:v>
                </c:pt>
                <c:pt idx="17359">
                  <c:v>0.99999794992947566</c:v>
                </c:pt>
                <c:pt idx="17360">
                  <c:v>0.99999804016455085</c:v>
                </c:pt>
                <c:pt idx="17361">
                  <c:v>0.99999813039962604</c:v>
                </c:pt>
                <c:pt idx="17362">
                  <c:v>0.99999822063470534</c:v>
                </c:pt>
                <c:pt idx="17363">
                  <c:v>0.9999983061775527</c:v>
                </c:pt>
                <c:pt idx="17364">
                  <c:v>0.9999983917204035</c:v>
                </c:pt>
                <c:pt idx="17365">
                  <c:v>0.99999847631579331</c:v>
                </c:pt>
                <c:pt idx="17366">
                  <c:v>0.9999985602344067</c:v>
                </c:pt>
                <c:pt idx="17367">
                  <c:v>0.999998643856153</c:v>
                </c:pt>
                <c:pt idx="17368">
                  <c:v>0.99999872109737731</c:v>
                </c:pt>
                <c:pt idx="17369">
                  <c:v>0.99999879752649024</c:v>
                </c:pt>
                <c:pt idx="17370">
                  <c:v>0.99999887039130964</c:v>
                </c:pt>
                <c:pt idx="17371">
                  <c:v>0.99999894257936961</c:v>
                </c:pt>
                <c:pt idx="17372">
                  <c:v>0.99999901025568094</c:v>
                </c:pt>
                <c:pt idx="17373">
                  <c:v>0.99999907793198262</c:v>
                </c:pt>
                <c:pt idx="17374">
                  <c:v>0.99999914560828862</c:v>
                </c:pt>
                <c:pt idx="17375">
                  <c:v>0.99999921328460273</c:v>
                </c:pt>
                <c:pt idx="17376">
                  <c:v>0.99999928096090118</c:v>
                </c:pt>
                <c:pt idx="17377">
                  <c:v>0.99999934863720752</c:v>
                </c:pt>
                <c:pt idx="17378">
                  <c:v>0.99999941405763704</c:v>
                </c:pt>
                <c:pt idx="17379">
                  <c:v>0.99999947496631281</c:v>
                </c:pt>
                <c:pt idx="17380">
                  <c:v>0.99999953181441015</c:v>
                </c:pt>
                <c:pt idx="17381">
                  <c:v>0.99999958324840565</c:v>
                </c:pt>
                <c:pt idx="17382">
                  <c:v>0.99999963156929128</c:v>
                </c:pt>
                <c:pt idx="17383">
                  <c:v>0.99999967501747822</c:v>
                </c:pt>
                <c:pt idx="17384">
                  <c:v>0.99999970881051004</c:v>
                </c:pt>
                <c:pt idx="17385">
                  <c:v>0.9999997426035514</c:v>
                </c:pt>
                <c:pt idx="17386">
                  <c:v>0.99999976967406823</c:v>
                </c:pt>
                <c:pt idx="17387">
                  <c:v>0.99999979674459571</c:v>
                </c:pt>
                <c:pt idx="17388">
                  <c:v>0.99999982381511365</c:v>
                </c:pt>
                <c:pt idx="17389">
                  <c:v>0.99999985088563592</c:v>
                </c:pt>
                <c:pt idx="17390">
                  <c:v>0.99999987795615863</c:v>
                </c:pt>
                <c:pt idx="17391">
                  <c:v>0.99999990245589121</c:v>
                </c:pt>
                <c:pt idx="17392">
                  <c:v>0.99999992659377124</c:v>
                </c:pt>
                <c:pt idx="17393">
                  <c:v>0.99999995073164849</c:v>
                </c:pt>
                <c:pt idx="17394">
                  <c:v>0.99999997329042201</c:v>
                </c:pt>
                <c:pt idx="17395">
                  <c:v>0.99999998939737866</c:v>
                </c:pt>
                <c:pt idx="17396">
                  <c:v>0.99999999616501356</c:v>
                </c:pt>
                <c:pt idx="17397">
                  <c:v>1</c:v>
                </c:pt>
                <c:pt idx="17398">
                  <c:v>1</c:v>
                </c:pt>
                <c:pt idx="17399">
                  <c:v>1</c:v>
                </c:pt>
                <c:pt idx="17400">
                  <c:v>1</c:v>
                </c:pt>
                <c:pt idx="17401">
                  <c:v>1</c:v>
                </c:pt>
                <c:pt idx="17402">
                  <c:v>1</c:v>
                </c:pt>
                <c:pt idx="17403">
                  <c:v>1</c:v>
                </c:pt>
                <c:pt idx="17404">
                  <c:v>1</c:v>
                </c:pt>
                <c:pt idx="17405">
                  <c:v>1</c:v>
                </c:pt>
                <c:pt idx="17406">
                  <c:v>1</c:v>
                </c:pt>
                <c:pt idx="17407">
                  <c:v>1</c:v>
                </c:pt>
                <c:pt idx="17408">
                  <c:v>1</c:v>
                </c:pt>
                <c:pt idx="17409">
                  <c:v>1</c:v>
                </c:pt>
                <c:pt idx="17410">
                  <c:v>1</c:v>
                </c:pt>
                <c:pt idx="17411">
                  <c:v>1</c:v>
                </c:pt>
                <c:pt idx="17412">
                  <c:v>1</c:v>
                </c:pt>
                <c:pt idx="17413">
                  <c:v>1</c:v>
                </c:pt>
                <c:pt idx="17414">
                  <c:v>1</c:v>
                </c:pt>
                <c:pt idx="17415">
                  <c:v>1</c:v>
                </c:pt>
                <c:pt idx="17416">
                  <c:v>1</c:v>
                </c:pt>
                <c:pt idx="17417">
                  <c:v>1</c:v>
                </c:pt>
                <c:pt idx="17418">
                  <c:v>1</c:v>
                </c:pt>
                <c:pt idx="17419">
                  <c:v>1</c:v>
                </c:pt>
                <c:pt idx="17420">
                  <c:v>1</c:v>
                </c:pt>
                <c:pt idx="17421">
                  <c:v>1</c:v>
                </c:pt>
                <c:pt idx="17422">
                  <c:v>1</c:v>
                </c:pt>
                <c:pt idx="17423">
                  <c:v>1</c:v>
                </c:pt>
                <c:pt idx="17424">
                  <c:v>1</c:v>
                </c:pt>
                <c:pt idx="17425">
                  <c:v>1</c:v>
                </c:pt>
                <c:pt idx="17426">
                  <c:v>1</c:v>
                </c:pt>
                <c:pt idx="17427">
                  <c:v>1</c:v>
                </c:pt>
                <c:pt idx="17428">
                  <c:v>1</c:v>
                </c:pt>
                <c:pt idx="17429">
                  <c:v>1</c:v>
                </c:pt>
                <c:pt idx="17430">
                  <c:v>1</c:v>
                </c:pt>
                <c:pt idx="17431">
                  <c:v>1</c:v>
                </c:pt>
                <c:pt idx="17432">
                  <c:v>1</c:v>
                </c:pt>
                <c:pt idx="17433">
                  <c:v>1</c:v>
                </c:pt>
                <c:pt idx="17434">
                  <c:v>1</c:v>
                </c:pt>
                <c:pt idx="17435">
                  <c:v>1</c:v>
                </c:pt>
                <c:pt idx="17436">
                  <c:v>1</c:v>
                </c:pt>
                <c:pt idx="17437">
                  <c:v>1</c:v>
                </c:pt>
                <c:pt idx="17438">
                  <c:v>1</c:v>
                </c:pt>
                <c:pt idx="17439">
                  <c:v>1</c:v>
                </c:pt>
                <c:pt idx="17440">
                  <c:v>1</c:v>
                </c:pt>
                <c:pt idx="17441">
                  <c:v>1</c:v>
                </c:pt>
                <c:pt idx="17442">
                  <c:v>1</c:v>
                </c:pt>
                <c:pt idx="17443">
                  <c:v>1</c:v>
                </c:pt>
                <c:pt idx="17444">
                  <c:v>1</c:v>
                </c:pt>
                <c:pt idx="17445">
                  <c:v>1</c:v>
                </c:pt>
                <c:pt idx="17446">
                  <c:v>1</c:v>
                </c:pt>
                <c:pt idx="17447">
                  <c:v>1</c:v>
                </c:pt>
                <c:pt idx="17448">
                  <c:v>1</c:v>
                </c:pt>
                <c:pt idx="17449">
                  <c:v>1</c:v>
                </c:pt>
                <c:pt idx="17450">
                  <c:v>1</c:v>
                </c:pt>
                <c:pt idx="17451">
                  <c:v>1</c:v>
                </c:pt>
                <c:pt idx="17452">
                  <c:v>1</c:v>
                </c:pt>
                <c:pt idx="17453">
                  <c:v>1</c:v>
                </c:pt>
                <c:pt idx="17454">
                  <c:v>1</c:v>
                </c:pt>
                <c:pt idx="17455">
                  <c:v>1</c:v>
                </c:pt>
                <c:pt idx="17456">
                  <c:v>1</c:v>
                </c:pt>
                <c:pt idx="17457">
                  <c:v>1</c:v>
                </c:pt>
                <c:pt idx="17458">
                  <c:v>1</c:v>
                </c:pt>
                <c:pt idx="17459">
                  <c:v>1</c:v>
                </c:pt>
                <c:pt idx="17460">
                  <c:v>1</c:v>
                </c:pt>
                <c:pt idx="17461">
                  <c:v>1</c:v>
                </c:pt>
                <c:pt idx="17462">
                  <c:v>1</c:v>
                </c:pt>
                <c:pt idx="17463">
                  <c:v>1</c:v>
                </c:pt>
                <c:pt idx="17464">
                  <c:v>1</c:v>
                </c:pt>
                <c:pt idx="17465">
                  <c:v>1</c:v>
                </c:pt>
                <c:pt idx="17466">
                  <c:v>1</c:v>
                </c:pt>
                <c:pt idx="17467">
                  <c:v>1</c:v>
                </c:pt>
                <c:pt idx="17468">
                  <c:v>1</c:v>
                </c:pt>
                <c:pt idx="17469">
                  <c:v>1</c:v>
                </c:pt>
                <c:pt idx="17470">
                  <c:v>1</c:v>
                </c:pt>
                <c:pt idx="17471">
                  <c:v>1</c:v>
                </c:pt>
                <c:pt idx="17472">
                  <c:v>1</c:v>
                </c:pt>
                <c:pt idx="17473">
                  <c:v>1</c:v>
                </c:pt>
                <c:pt idx="17474">
                  <c:v>1</c:v>
                </c:pt>
                <c:pt idx="17475">
                  <c:v>1</c:v>
                </c:pt>
                <c:pt idx="17476">
                  <c:v>1</c:v>
                </c:pt>
                <c:pt idx="17477">
                  <c:v>1</c:v>
                </c:pt>
                <c:pt idx="17478">
                  <c:v>1</c:v>
                </c:pt>
                <c:pt idx="17479">
                  <c:v>1</c:v>
                </c:pt>
                <c:pt idx="17480">
                  <c:v>1</c:v>
                </c:pt>
                <c:pt idx="17481">
                  <c:v>1</c:v>
                </c:pt>
                <c:pt idx="17482">
                  <c:v>1</c:v>
                </c:pt>
                <c:pt idx="17483">
                  <c:v>1</c:v>
                </c:pt>
                <c:pt idx="17484">
                  <c:v>1</c:v>
                </c:pt>
                <c:pt idx="17485">
                  <c:v>1</c:v>
                </c:pt>
                <c:pt idx="17486">
                  <c:v>1</c:v>
                </c:pt>
                <c:pt idx="17487">
                  <c:v>1</c:v>
                </c:pt>
                <c:pt idx="17488">
                  <c:v>1</c:v>
                </c:pt>
                <c:pt idx="17489">
                  <c:v>1</c:v>
                </c:pt>
                <c:pt idx="17490">
                  <c:v>1</c:v>
                </c:pt>
                <c:pt idx="17491">
                  <c:v>1</c:v>
                </c:pt>
                <c:pt idx="17492">
                  <c:v>1</c:v>
                </c:pt>
                <c:pt idx="17493">
                  <c:v>1</c:v>
                </c:pt>
                <c:pt idx="17494">
                  <c:v>1</c:v>
                </c:pt>
                <c:pt idx="17495">
                  <c:v>1</c:v>
                </c:pt>
                <c:pt idx="17496">
                  <c:v>1</c:v>
                </c:pt>
                <c:pt idx="17497">
                  <c:v>1</c:v>
                </c:pt>
                <c:pt idx="17498">
                  <c:v>1</c:v>
                </c:pt>
                <c:pt idx="17499">
                  <c:v>1</c:v>
                </c:pt>
                <c:pt idx="17500">
                  <c:v>1</c:v>
                </c:pt>
                <c:pt idx="17501">
                  <c:v>1</c:v>
                </c:pt>
                <c:pt idx="17502">
                  <c:v>1</c:v>
                </c:pt>
                <c:pt idx="17503">
                  <c:v>1</c:v>
                </c:pt>
                <c:pt idx="17504">
                  <c:v>1</c:v>
                </c:pt>
                <c:pt idx="17505">
                  <c:v>1</c:v>
                </c:pt>
                <c:pt idx="17506">
                  <c:v>1</c:v>
                </c:pt>
                <c:pt idx="17507">
                  <c:v>1</c:v>
                </c:pt>
                <c:pt idx="17508">
                  <c:v>1</c:v>
                </c:pt>
                <c:pt idx="17509">
                  <c:v>1</c:v>
                </c:pt>
                <c:pt idx="17510">
                  <c:v>1</c:v>
                </c:pt>
                <c:pt idx="17511">
                  <c:v>1</c:v>
                </c:pt>
                <c:pt idx="17512">
                  <c:v>1</c:v>
                </c:pt>
                <c:pt idx="17513">
                  <c:v>1</c:v>
                </c:pt>
                <c:pt idx="17514">
                  <c:v>1</c:v>
                </c:pt>
                <c:pt idx="17515">
                  <c:v>1</c:v>
                </c:pt>
                <c:pt idx="17516">
                  <c:v>1</c:v>
                </c:pt>
                <c:pt idx="17517">
                  <c:v>1</c:v>
                </c:pt>
                <c:pt idx="17518">
                  <c:v>1</c:v>
                </c:pt>
                <c:pt idx="17519">
                  <c:v>1</c:v>
                </c:pt>
                <c:pt idx="17520">
                  <c:v>1</c:v>
                </c:pt>
                <c:pt idx="17521">
                  <c:v>1</c:v>
                </c:pt>
                <c:pt idx="17522">
                  <c:v>1</c:v>
                </c:pt>
                <c:pt idx="17523">
                  <c:v>1</c:v>
                </c:pt>
                <c:pt idx="17524">
                  <c:v>1</c:v>
                </c:pt>
                <c:pt idx="17525">
                  <c:v>1</c:v>
                </c:pt>
                <c:pt idx="17526">
                  <c:v>1</c:v>
                </c:pt>
                <c:pt idx="17527">
                  <c:v>1</c:v>
                </c:pt>
                <c:pt idx="17528">
                  <c:v>1</c:v>
                </c:pt>
                <c:pt idx="17529">
                  <c:v>1</c:v>
                </c:pt>
                <c:pt idx="17530">
                  <c:v>1</c:v>
                </c:pt>
                <c:pt idx="17531">
                  <c:v>1</c:v>
                </c:pt>
                <c:pt idx="17532">
                  <c:v>1</c:v>
                </c:pt>
                <c:pt idx="17533">
                  <c:v>1</c:v>
                </c:pt>
                <c:pt idx="17534">
                  <c:v>1</c:v>
                </c:pt>
                <c:pt idx="17535">
                  <c:v>1</c:v>
                </c:pt>
                <c:pt idx="17536">
                  <c:v>1</c:v>
                </c:pt>
                <c:pt idx="17537">
                  <c:v>1</c:v>
                </c:pt>
                <c:pt idx="17538">
                  <c:v>1</c:v>
                </c:pt>
                <c:pt idx="17539">
                  <c:v>1</c:v>
                </c:pt>
                <c:pt idx="17540">
                  <c:v>1</c:v>
                </c:pt>
                <c:pt idx="17541">
                  <c:v>1</c:v>
                </c:pt>
                <c:pt idx="17542">
                  <c:v>1</c:v>
                </c:pt>
                <c:pt idx="17543">
                  <c:v>1</c:v>
                </c:pt>
                <c:pt idx="17544">
                  <c:v>1</c:v>
                </c:pt>
                <c:pt idx="17545">
                  <c:v>1</c:v>
                </c:pt>
                <c:pt idx="17546">
                  <c:v>1</c:v>
                </c:pt>
                <c:pt idx="17547">
                  <c:v>1</c:v>
                </c:pt>
                <c:pt idx="17548">
                  <c:v>1</c:v>
                </c:pt>
                <c:pt idx="17549">
                  <c:v>1</c:v>
                </c:pt>
                <c:pt idx="17550">
                  <c:v>1</c:v>
                </c:pt>
                <c:pt idx="17551">
                  <c:v>1</c:v>
                </c:pt>
                <c:pt idx="17552">
                  <c:v>1</c:v>
                </c:pt>
                <c:pt idx="17553">
                  <c:v>1</c:v>
                </c:pt>
                <c:pt idx="17554">
                  <c:v>1</c:v>
                </c:pt>
                <c:pt idx="17555">
                  <c:v>1</c:v>
                </c:pt>
                <c:pt idx="17556">
                  <c:v>1</c:v>
                </c:pt>
                <c:pt idx="17557">
                  <c:v>1</c:v>
                </c:pt>
                <c:pt idx="17558">
                  <c:v>1</c:v>
                </c:pt>
                <c:pt idx="17559">
                  <c:v>1</c:v>
                </c:pt>
                <c:pt idx="17560">
                  <c:v>1</c:v>
                </c:pt>
                <c:pt idx="17561">
                  <c:v>1</c:v>
                </c:pt>
                <c:pt idx="17562">
                  <c:v>1</c:v>
                </c:pt>
                <c:pt idx="17563">
                  <c:v>1</c:v>
                </c:pt>
                <c:pt idx="17564">
                  <c:v>1</c:v>
                </c:pt>
                <c:pt idx="17565">
                  <c:v>1</c:v>
                </c:pt>
                <c:pt idx="17566">
                  <c:v>1</c:v>
                </c:pt>
                <c:pt idx="17567">
                  <c:v>1</c:v>
                </c:pt>
                <c:pt idx="17568">
                  <c:v>1</c:v>
                </c:pt>
                <c:pt idx="17569">
                  <c:v>1</c:v>
                </c:pt>
                <c:pt idx="17570">
                  <c:v>1</c:v>
                </c:pt>
                <c:pt idx="17571">
                  <c:v>1</c:v>
                </c:pt>
                <c:pt idx="17572">
                  <c:v>1</c:v>
                </c:pt>
                <c:pt idx="17573">
                  <c:v>1</c:v>
                </c:pt>
                <c:pt idx="17574">
                  <c:v>1</c:v>
                </c:pt>
                <c:pt idx="17575">
                  <c:v>1</c:v>
                </c:pt>
                <c:pt idx="17576">
                  <c:v>1</c:v>
                </c:pt>
                <c:pt idx="17577">
                  <c:v>1</c:v>
                </c:pt>
                <c:pt idx="17578">
                  <c:v>1</c:v>
                </c:pt>
                <c:pt idx="17579">
                  <c:v>1</c:v>
                </c:pt>
                <c:pt idx="17580">
                  <c:v>1</c:v>
                </c:pt>
                <c:pt idx="17581">
                  <c:v>1</c:v>
                </c:pt>
                <c:pt idx="17582">
                  <c:v>1</c:v>
                </c:pt>
                <c:pt idx="17583">
                  <c:v>1</c:v>
                </c:pt>
                <c:pt idx="17584">
                  <c:v>1</c:v>
                </c:pt>
                <c:pt idx="17585">
                  <c:v>1</c:v>
                </c:pt>
                <c:pt idx="17586">
                  <c:v>1</c:v>
                </c:pt>
                <c:pt idx="17587">
                  <c:v>1</c:v>
                </c:pt>
                <c:pt idx="17588">
                  <c:v>1</c:v>
                </c:pt>
                <c:pt idx="17589">
                  <c:v>1</c:v>
                </c:pt>
                <c:pt idx="17590">
                  <c:v>1</c:v>
                </c:pt>
                <c:pt idx="17591">
                  <c:v>1</c:v>
                </c:pt>
                <c:pt idx="17592">
                  <c:v>1</c:v>
                </c:pt>
                <c:pt idx="17593">
                  <c:v>1</c:v>
                </c:pt>
                <c:pt idx="17594">
                  <c:v>1</c:v>
                </c:pt>
                <c:pt idx="17595">
                  <c:v>1</c:v>
                </c:pt>
                <c:pt idx="17596">
                  <c:v>1</c:v>
                </c:pt>
                <c:pt idx="17597">
                  <c:v>1</c:v>
                </c:pt>
                <c:pt idx="17598">
                  <c:v>1</c:v>
                </c:pt>
                <c:pt idx="17599">
                  <c:v>1</c:v>
                </c:pt>
                <c:pt idx="17600">
                  <c:v>1</c:v>
                </c:pt>
                <c:pt idx="17601">
                  <c:v>1</c:v>
                </c:pt>
                <c:pt idx="17602">
                  <c:v>1</c:v>
                </c:pt>
                <c:pt idx="17603">
                  <c:v>1</c:v>
                </c:pt>
                <c:pt idx="17604">
                  <c:v>1</c:v>
                </c:pt>
                <c:pt idx="17605">
                  <c:v>1</c:v>
                </c:pt>
                <c:pt idx="17606">
                  <c:v>1</c:v>
                </c:pt>
                <c:pt idx="17607">
                  <c:v>1</c:v>
                </c:pt>
                <c:pt idx="17608">
                  <c:v>1</c:v>
                </c:pt>
                <c:pt idx="17609">
                  <c:v>1</c:v>
                </c:pt>
                <c:pt idx="17610">
                  <c:v>1</c:v>
                </c:pt>
                <c:pt idx="17611">
                  <c:v>1</c:v>
                </c:pt>
                <c:pt idx="17612">
                  <c:v>1</c:v>
                </c:pt>
                <c:pt idx="17613">
                  <c:v>1</c:v>
                </c:pt>
                <c:pt idx="17614">
                  <c:v>1</c:v>
                </c:pt>
                <c:pt idx="17615">
                  <c:v>1</c:v>
                </c:pt>
                <c:pt idx="17616">
                  <c:v>1</c:v>
                </c:pt>
                <c:pt idx="17617">
                  <c:v>1</c:v>
                </c:pt>
                <c:pt idx="17618">
                  <c:v>1</c:v>
                </c:pt>
                <c:pt idx="17619">
                  <c:v>1</c:v>
                </c:pt>
                <c:pt idx="17620">
                  <c:v>1</c:v>
                </c:pt>
                <c:pt idx="17621">
                  <c:v>1</c:v>
                </c:pt>
                <c:pt idx="17622">
                  <c:v>1</c:v>
                </c:pt>
                <c:pt idx="17623">
                  <c:v>1</c:v>
                </c:pt>
                <c:pt idx="17624">
                  <c:v>1</c:v>
                </c:pt>
                <c:pt idx="17625">
                  <c:v>1</c:v>
                </c:pt>
                <c:pt idx="17626">
                  <c:v>1</c:v>
                </c:pt>
                <c:pt idx="17627">
                  <c:v>1</c:v>
                </c:pt>
                <c:pt idx="17628">
                  <c:v>1</c:v>
                </c:pt>
                <c:pt idx="17629">
                  <c:v>1</c:v>
                </c:pt>
                <c:pt idx="17630">
                  <c:v>1</c:v>
                </c:pt>
                <c:pt idx="17631">
                  <c:v>1</c:v>
                </c:pt>
                <c:pt idx="17632">
                  <c:v>1</c:v>
                </c:pt>
                <c:pt idx="17633">
                  <c:v>1</c:v>
                </c:pt>
                <c:pt idx="17634">
                  <c:v>1</c:v>
                </c:pt>
                <c:pt idx="17635">
                  <c:v>1</c:v>
                </c:pt>
                <c:pt idx="17636">
                  <c:v>1</c:v>
                </c:pt>
                <c:pt idx="17637">
                  <c:v>1</c:v>
                </c:pt>
                <c:pt idx="17638">
                  <c:v>1</c:v>
                </c:pt>
                <c:pt idx="17639">
                  <c:v>1</c:v>
                </c:pt>
                <c:pt idx="17640">
                  <c:v>1</c:v>
                </c:pt>
                <c:pt idx="17641">
                  <c:v>1</c:v>
                </c:pt>
                <c:pt idx="17642">
                  <c:v>1</c:v>
                </c:pt>
                <c:pt idx="17643">
                  <c:v>1</c:v>
                </c:pt>
                <c:pt idx="17644">
                  <c:v>1</c:v>
                </c:pt>
                <c:pt idx="17645">
                  <c:v>1</c:v>
                </c:pt>
                <c:pt idx="17646">
                  <c:v>1</c:v>
                </c:pt>
                <c:pt idx="17647">
                  <c:v>1</c:v>
                </c:pt>
                <c:pt idx="17648">
                  <c:v>1</c:v>
                </c:pt>
                <c:pt idx="17649">
                  <c:v>1</c:v>
                </c:pt>
                <c:pt idx="17650">
                  <c:v>1</c:v>
                </c:pt>
                <c:pt idx="17651">
                  <c:v>1</c:v>
                </c:pt>
                <c:pt idx="17652">
                  <c:v>1</c:v>
                </c:pt>
                <c:pt idx="17653">
                  <c:v>1</c:v>
                </c:pt>
                <c:pt idx="17654">
                  <c:v>1</c:v>
                </c:pt>
                <c:pt idx="17655">
                  <c:v>1</c:v>
                </c:pt>
                <c:pt idx="17656">
                  <c:v>1</c:v>
                </c:pt>
                <c:pt idx="17657">
                  <c:v>1</c:v>
                </c:pt>
                <c:pt idx="17658">
                  <c:v>1</c:v>
                </c:pt>
                <c:pt idx="17659">
                  <c:v>1</c:v>
                </c:pt>
                <c:pt idx="17660">
                  <c:v>1</c:v>
                </c:pt>
                <c:pt idx="17661">
                  <c:v>1</c:v>
                </c:pt>
                <c:pt idx="17662">
                  <c:v>1</c:v>
                </c:pt>
                <c:pt idx="17663">
                  <c:v>1</c:v>
                </c:pt>
                <c:pt idx="17664">
                  <c:v>1</c:v>
                </c:pt>
                <c:pt idx="17665">
                  <c:v>1</c:v>
                </c:pt>
                <c:pt idx="17666">
                  <c:v>1</c:v>
                </c:pt>
                <c:pt idx="17667">
                  <c:v>1</c:v>
                </c:pt>
                <c:pt idx="17668">
                  <c:v>1</c:v>
                </c:pt>
                <c:pt idx="17669">
                  <c:v>1</c:v>
                </c:pt>
                <c:pt idx="17670">
                  <c:v>1</c:v>
                </c:pt>
                <c:pt idx="17671">
                  <c:v>1</c:v>
                </c:pt>
                <c:pt idx="17672">
                  <c:v>1</c:v>
                </c:pt>
                <c:pt idx="17673">
                  <c:v>1</c:v>
                </c:pt>
                <c:pt idx="17674">
                  <c:v>1</c:v>
                </c:pt>
                <c:pt idx="17675">
                  <c:v>1</c:v>
                </c:pt>
                <c:pt idx="17676">
                  <c:v>1</c:v>
                </c:pt>
                <c:pt idx="17677">
                  <c:v>1</c:v>
                </c:pt>
                <c:pt idx="17678">
                  <c:v>1</c:v>
                </c:pt>
                <c:pt idx="17679">
                  <c:v>1</c:v>
                </c:pt>
                <c:pt idx="17680">
                  <c:v>1</c:v>
                </c:pt>
                <c:pt idx="17681">
                  <c:v>1</c:v>
                </c:pt>
                <c:pt idx="17682">
                  <c:v>1</c:v>
                </c:pt>
                <c:pt idx="17683">
                  <c:v>1</c:v>
                </c:pt>
                <c:pt idx="17684">
                  <c:v>1</c:v>
                </c:pt>
                <c:pt idx="17685">
                  <c:v>1</c:v>
                </c:pt>
                <c:pt idx="17686">
                  <c:v>1</c:v>
                </c:pt>
                <c:pt idx="17687">
                  <c:v>1</c:v>
                </c:pt>
                <c:pt idx="17688">
                  <c:v>1</c:v>
                </c:pt>
                <c:pt idx="17689">
                  <c:v>1</c:v>
                </c:pt>
                <c:pt idx="17690">
                  <c:v>1</c:v>
                </c:pt>
                <c:pt idx="17691">
                  <c:v>1</c:v>
                </c:pt>
                <c:pt idx="17692">
                  <c:v>1</c:v>
                </c:pt>
                <c:pt idx="17693">
                  <c:v>1</c:v>
                </c:pt>
                <c:pt idx="17694">
                  <c:v>1</c:v>
                </c:pt>
                <c:pt idx="17695">
                  <c:v>1</c:v>
                </c:pt>
                <c:pt idx="17696">
                  <c:v>1</c:v>
                </c:pt>
                <c:pt idx="17697">
                  <c:v>1</c:v>
                </c:pt>
                <c:pt idx="17698">
                  <c:v>1</c:v>
                </c:pt>
                <c:pt idx="17699">
                  <c:v>1</c:v>
                </c:pt>
                <c:pt idx="17700">
                  <c:v>1</c:v>
                </c:pt>
                <c:pt idx="17701">
                  <c:v>1</c:v>
                </c:pt>
                <c:pt idx="17702">
                  <c:v>1</c:v>
                </c:pt>
                <c:pt idx="17703">
                  <c:v>1</c:v>
                </c:pt>
                <c:pt idx="17704">
                  <c:v>1</c:v>
                </c:pt>
                <c:pt idx="17705">
                  <c:v>1</c:v>
                </c:pt>
                <c:pt idx="17706">
                  <c:v>1</c:v>
                </c:pt>
                <c:pt idx="17707">
                  <c:v>1</c:v>
                </c:pt>
                <c:pt idx="17708">
                  <c:v>1</c:v>
                </c:pt>
                <c:pt idx="17709">
                  <c:v>1</c:v>
                </c:pt>
                <c:pt idx="17710">
                  <c:v>1</c:v>
                </c:pt>
                <c:pt idx="17711">
                  <c:v>1</c:v>
                </c:pt>
                <c:pt idx="17712">
                  <c:v>1</c:v>
                </c:pt>
                <c:pt idx="17713">
                  <c:v>1</c:v>
                </c:pt>
                <c:pt idx="17714">
                  <c:v>1</c:v>
                </c:pt>
                <c:pt idx="17715">
                  <c:v>1</c:v>
                </c:pt>
                <c:pt idx="17716">
                  <c:v>1</c:v>
                </c:pt>
                <c:pt idx="17717">
                  <c:v>1</c:v>
                </c:pt>
                <c:pt idx="17718">
                  <c:v>1</c:v>
                </c:pt>
                <c:pt idx="17719">
                  <c:v>1</c:v>
                </c:pt>
                <c:pt idx="17720">
                  <c:v>1</c:v>
                </c:pt>
                <c:pt idx="17721">
                  <c:v>1</c:v>
                </c:pt>
                <c:pt idx="17722">
                  <c:v>1</c:v>
                </c:pt>
                <c:pt idx="17723">
                  <c:v>1</c:v>
                </c:pt>
                <c:pt idx="17724">
                  <c:v>1</c:v>
                </c:pt>
                <c:pt idx="17725">
                  <c:v>1</c:v>
                </c:pt>
                <c:pt idx="17726">
                  <c:v>1</c:v>
                </c:pt>
                <c:pt idx="17727">
                  <c:v>1</c:v>
                </c:pt>
                <c:pt idx="17728">
                  <c:v>1</c:v>
                </c:pt>
                <c:pt idx="17729">
                  <c:v>1</c:v>
                </c:pt>
                <c:pt idx="17730">
                  <c:v>1</c:v>
                </c:pt>
                <c:pt idx="17731">
                  <c:v>1</c:v>
                </c:pt>
                <c:pt idx="17732">
                  <c:v>1</c:v>
                </c:pt>
                <c:pt idx="17733">
                  <c:v>1</c:v>
                </c:pt>
                <c:pt idx="17734">
                  <c:v>1</c:v>
                </c:pt>
                <c:pt idx="17735">
                  <c:v>1</c:v>
                </c:pt>
                <c:pt idx="17736">
                  <c:v>1</c:v>
                </c:pt>
                <c:pt idx="17737">
                  <c:v>1</c:v>
                </c:pt>
                <c:pt idx="17738">
                  <c:v>1</c:v>
                </c:pt>
                <c:pt idx="17739">
                  <c:v>1</c:v>
                </c:pt>
                <c:pt idx="17740">
                  <c:v>1</c:v>
                </c:pt>
                <c:pt idx="17741">
                  <c:v>1</c:v>
                </c:pt>
                <c:pt idx="17742">
                  <c:v>1</c:v>
                </c:pt>
                <c:pt idx="17743">
                  <c:v>1</c:v>
                </c:pt>
                <c:pt idx="17744">
                  <c:v>1</c:v>
                </c:pt>
                <c:pt idx="17745">
                  <c:v>1</c:v>
                </c:pt>
                <c:pt idx="17746">
                  <c:v>1</c:v>
                </c:pt>
                <c:pt idx="17747">
                  <c:v>1</c:v>
                </c:pt>
                <c:pt idx="17748">
                  <c:v>1</c:v>
                </c:pt>
                <c:pt idx="17749">
                  <c:v>1</c:v>
                </c:pt>
                <c:pt idx="17750">
                  <c:v>1</c:v>
                </c:pt>
                <c:pt idx="17751">
                  <c:v>1</c:v>
                </c:pt>
                <c:pt idx="17752">
                  <c:v>1</c:v>
                </c:pt>
                <c:pt idx="17753">
                  <c:v>1</c:v>
                </c:pt>
                <c:pt idx="17754">
                  <c:v>1</c:v>
                </c:pt>
                <c:pt idx="17755">
                  <c:v>1</c:v>
                </c:pt>
                <c:pt idx="17756">
                  <c:v>1</c:v>
                </c:pt>
                <c:pt idx="17757">
                  <c:v>1</c:v>
                </c:pt>
                <c:pt idx="17758">
                  <c:v>1</c:v>
                </c:pt>
                <c:pt idx="17759">
                  <c:v>1</c:v>
                </c:pt>
                <c:pt idx="17760">
                  <c:v>1</c:v>
                </c:pt>
                <c:pt idx="17761">
                  <c:v>1</c:v>
                </c:pt>
                <c:pt idx="17762">
                  <c:v>1</c:v>
                </c:pt>
                <c:pt idx="17763">
                  <c:v>1</c:v>
                </c:pt>
                <c:pt idx="17764">
                  <c:v>1</c:v>
                </c:pt>
                <c:pt idx="17765">
                  <c:v>1</c:v>
                </c:pt>
                <c:pt idx="17766">
                  <c:v>1</c:v>
                </c:pt>
                <c:pt idx="17767">
                  <c:v>1</c:v>
                </c:pt>
                <c:pt idx="17768">
                  <c:v>1</c:v>
                </c:pt>
                <c:pt idx="17769">
                  <c:v>1</c:v>
                </c:pt>
                <c:pt idx="17770">
                  <c:v>1</c:v>
                </c:pt>
                <c:pt idx="17771">
                  <c:v>1</c:v>
                </c:pt>
                <c:pt idx="17772">
                  <c:v>1</c:v>
                </c:pt>
                <c:pt idx="17773">
                  <c:v>1</c:v>
                </c:pt>
                <c:pt idx="17774">
                  <c:v>1</c:v>
                </c:pt>
                <c:pt idx="17775">
                  <c:v>1</c:v>
                </c:pt>
                <c:pt idx="17776">
                  <c:v>1</c:v>
                </c:pt>
                <c:pt idx="17777">
                  <c:v>1</c:v>
                </c:pt>
                <c:pt idx="17778">
                  <c:v>1</c:v>
                </c:pt>
                <c:pt idx="17779">
                  <c:v>1</c:v>
                </c:pt>
                <c:pt idx="17780">
                  <c:v>1</c:v>
                </c:pt>
                <c:pt idx="17781">
                  <c:v>1</c:v>
                </c:pt>
                <c:pt idx="17782">
                  <c:v>1</c:v>
                </c:pt>
                <c:pt idx="17783">
                  <c:v>1</c:v>
                </c:pt>
                <c:pt idx="17784">
                  <c:v>1</c:v>
                </c:pt>
                <c:pt idx="17785">
                  <c:v>1</c:v>
                </c:pt>
                <c:pt idx="17786">
                  <c:v>1</c:v>
                </c:pt>
                <c:pt idx="17787">
                  <c:v>1</c:v>
                </c:pt>
                <c:pt idx="17788">
                  <c:v>1</c:v>
                </c:pt>
                <c:pt idx="17789">
                  <c:v>1</c:v>
                </c:pt>
                <c:pt idx="17790">
                  <c:v>1</c:v>
                </c:pt>
                <c:pt idx="17791">
                  <c:v>1</c:v>
                </c:pt>
                <c:pt idx="17792">
                  <c:v>1</c:v>
                </c:pt>
                <c:pt idx="17793">
                  <c:v>1</c:v>
                </c:pt>
                <c:pt idx="17794">
                  <c:v>1</c:v>
                </c:pt>
                <c:pt idx="17795">
                  <c:v>1</c:v>
                </c:pt>
                <c:pt idx="17796">
                  <c:v>1</c:v>
                </c:pt>
                <c:pt idx="17797">
                  <c:v>1</c:v>
                </c:pt>
                <c:pt idx="17798">
                  <c:v>1</c:v>
                </c:pt>
                <c:pt idx="17799">
                  <c:v>1</c:v>
                </c:pt>
                <c:pt idx="17800">
                  <c:v>1</c:v>
                </c:pt>
                <c:pt idx="17801">
                  <c:v>1</c:v>
                </c:pt>
                <c:pt idx="17802">
                  <c:v>1</c:v>
                </c:pt>
                <c:pt idx="17803">
                  <c:v>1</c:v>
                </c:pt>
                <c:pt idx="17804">
                  <c:v>1</c:v>
                </c:pt>
                <c:pt idx="17805">
                  <c:v>1</c:v>
                </c:pt>
                <c:pt idx="17806">
                  <c:v>1</c:v>
                </c:pt>
                <c:pt idx="17807">
                  <c:v>1</c:v>
                </c:pt>
                <c:pt idx="17808">
                  <c:v>1</c:v>
                </c:pt>
                <c:pt idx="17809">
                  <c:v>1</c:v>
                </c:pt>
                <c:pt idx="17810">
                  <c:v>1</c:v>
                </c:pt>
                <c:pt idx="17811">
                  <c:v>1</c:v>
                </c:pt>
                <c:pt idx="17812">
                  <c:v>1</c:v>
                </c:pt>
                <c:pt idx="17813">
                  <c:v>1</c:v>
                </c:pt>
                <c:pt idx="17814">
                  <c:v>1</c:v>
                </c:pt>
                <c:pt idx="17815">
                  <c:v>1</c:v>
                </c:pt>
                <c:pt idx="17816">
                  <c:v>1</c:v>
                </c:pt>
                <c:pt idx="17817">
                  <c:v>1</c:v>
                </c:pt>
                <c:pt idx="17818">
                  <c:v>1</c:v>
                </c:pt>
                <c:pt idx="17819">
                  <c:v>1</c:v>
                </c:pt>
                <c:pt idx="17820">
                  <c:v>1</c:v>
                </c:pt>
                <c:pt idx="17821">
                  <c:v>1</c:v>
                </c:pt>
                <c:pt idx="17822">
                  <c:v>1</c:v>
                </c:pt>
                <c:pt idx="17823">
                  <c:v>1</c:v>
                </c:pt>
                <c:pt idx="17824">
                  <c:v>1</c:v>
                </c:pt>
                <c:pt idx="17825">
                  <c:v>1</c:v>
                </c:pt>
                <c:pt idx="17826">
                  <c:v>1</c:v>
                </c:pt>
                <c:pt idx="17827">
                  <c:v>1</c:v>
                </c:pt>
                <c:pt idx="17828">
                  <c:v>1</c:v>
                </c:pt>
                <c:pt idx="17829">
                  <c:v>1</c:v>
                </c:pt>
                <c:pt idx="17830">
                  <c:v>1</c:v>
                </c:pt>
                <c:pt idx="17831">
                  <c:v>1</c:v>
                </c:pt>
                <c:pt idx="17832">
                  <c:v>1</c:v>
                </c:pt>
                <c:pt idx="17833">
                  <c:v>1</c:v>
                </c:pt>
                <c:pt idx="17834">
                  <c:v>1</c:v>
                </c:pt>
                <c:pt idx="17835">
                  <c:v>1</c:v>
                </c:pt>
                <c:pt idx="17836">
                  <c:v>1</c:v>
                </c:pt>
                <c:pt idx="17837">
                  <c:v>1</c:v>
                </c:pt>
                <c:pt idx="17838">
                  <c:v>1</c:v>
                </c:pt>
                <c:pt idx="17839">
                  <c:v>1</c:v>
                </c:pt>
                <c:pt idx="17840">
                  <c:v>1</c:v>
                </c:pt>
                <c:pt idx="17841">
                  <c:v>1</c:v>
                </c:pt>
                <c:pt idx="17842">
                  <c:v>1</c:v>
                </c:pt>
                <c:pt idx="17843">
                  <c:v>1</c:v>
                </c:pt>
                <c:pt idx="17844">
                  <c:v>1</c:v>
                </c:pt>
                <c:pt idx="17845">
                  <c:v>1</c:v>
                </c:pt>
                <c:pt idx="17846">
                  <c:v>1</c:v>
                </c:pt>
                <c:pt idx="17847">
                  <c:v>1</c:v>
                </c:pt>
                <c:pt idx="17848">
                  <c:v>1</c:v>
                </c:pt>
                <c:pt idx="17849">
                  <c:v>1</c:v>
                </c:pt>
                <c:pt idx="17850">
                  <c:v>1</c:v>
                </c:pt>
                <c:pt idx="17851">
                  <c:v>1</c:v>
                </c:pt>
                <c:pt idx="17852">
                  <c:v>1</c:v>
                </c:pt>
                <c:pt idx="17853">
                  <c:v>1</c:v>
                </c:pt>
                <c:pt idx="17854">
                  <c:v>1</c:v>
                </c:pt>
                <c:pt idx="17855">
                  <c:v>1</c:v>
                </c:pt>
                <c:pt idx="17856">
                  <c:v>1</c:v>
                </c:pt>
                <c:pt idx="17857">
                  <c:v>1</c:v>
                </c:pt>
                <c:pt idx="17858">
                  <c:v>1</c:v>
                </c:pt>
                <c:pt idx="17859">
                  <c:v>1</c:v>
                </c:pt>
                <c:pt idx="17860">
                  <c:v>1</c:v>
                </c:pt>
                <c:pt idx="17861">
                  <c:v>1</c:v>
                </c:pt>
                <c:pt idx="17862">
                  <c:v>1</c:v>
                </c:pt>
                <c:pt idx="17863">
                  <c:v>1</c:v>
                </c:pt>
                <c:pt idx="17864">
                  <c:v>1</c:v>
                </c:pt>
                <c:pt idx="17865">
                  <c:v>1</c:v>
                </c:pt>
                <c:pt idx="17866">
                  <c:v>1</c:v>
                </c:pt>
                <c:pt idx="17867">
                  <c:v>1</c:v>
                </c:pt>
                <c:pt idx="17868">
                  <c:v>1</c:v>
                </c:pt>
                <c:pt idx="17869">
                  <c:v>1</c:v>
                </c:pt>
                <c:pt idx="17870">
                  <c:v>1</c:v>
                </c:pt>
                <c:pt idx="17871">
                  <c:v>1</c:v>
                </c:pt>
                <c:pt idx="17872">
                  <c:v>1</c:v>
                </c:pt>
                <c:pt idx="17873">
                  <c:v>1</c:v>
                </c:pt>
                <c:pt idx="17874">
                  <c:v>1</c:v>
                </c:pt>
                <c:pt idx="17875">
                  <c:v>1</c:v>
                </c:pt>
                <c:pt idx="17876">
                  <c:v>1</c:v>
                </c:pt>
                <c:pt idx="17877">
                  <c:v>1</c:v>
                </c:pt>
                <c:pt idx="17878">
                  <c:v>1</c:v>
                </c:pt>
                <c:pt idx="17879">
                  <c:v>1</c:v>
                </c:pt>
                <c:pt idx="17880">
                  <c:v>1</c:v>
                </c:pt>
                <c:pt idx="17881">
                  <c:v>1</c:v>
                </c:pt>
                <c:pt idx="17882">
                  <c:v>1</c:v>
                </c:pt>
                <c:pt idx="17883">
                  <c:v>1</c:v>
                </c:pt>
                <c:pt idx="17884">
                  <c:v>1</c:v>
                </c:pt>
                <c:pt idx="17885">
                  <c:v>1</c:v>
                </c:pt>
                <c:pt idx="17886">
                  <c:v>1</c:v>
                </c:pt>
                <c:pt idx="17887">
                  <c:v>1</c:v>
                </c:pt>
                <c:pt idx="17888">
                  <c:v>1</c:v>
                </c:pt>
                <c:pt idx="17889">
                  <c:v>1</c:v>
                </c:pt>
                <c:pt idx="17890">
                  <c:v>1</c:v>
                </c:pt>
                <c:pt idx="17891">
                  <c:v>1</c:v>
                </c:pt>
                <c:pt idx="17892">
                  <c:v>1</c:v>
                </c:pt>
                <c:pt idx="17893">
                  <c:v>1</c:v>
                </c:pt>
                <c:pt idx="17894">
                  <c:v>1</c:v>
                </c:pt>
                <c:pt idx="17895">
                  <c:v>1</c:v>
                </c:pt>
                <c:pt idx="17896">
                  <c:v>1</c:v>
                </c:pt>
                <c:pt idx="17897">
                  <c:v>1</c:v>
                </c:pt>
                <c:pt idx="17898">
                  <c:v>1</c:v>
                </c:pt>
                <c:pt idx="17899">
                  <c:v>1</c:v>
                </c:pt>
                <c:pt idx="17900">
                  <c:v>1</c:v>
                </c:pt>
                <c:pt idx="17901">
                  <c:v>1</c:v>
                </c:pt>
                <c:pt idx="17902">
                  <c:v>1</c:v>
                </c:pt>
                <c:pt idx="17903">
                  <c:v>1</c:v>
                </c:pt>
                <c:pt idx="17904">
                  <c:v>1</c:v>
                </c:pt>
                <c:pt idx="17905">
                  <c:v>1</c:v>
                </c:pt>
                <c:pt idx="17906">
                  <c:v>1</c:v>
                </c:pt>
                <c:pt idx="17907">
                  <c:v>1</c:v>
                </c:pt>
                <c:pt idx="17908">
                  <c:v>1</c:v>
                </c:pt>
                <c:pt idx="17909">
                  <c:v>1</c:v>
                </c:pt>
                <c:pt idx="17910">
                  <c:v>1</c:v>
                </c:pt>
                <c:pt idx="17911">
                  <c:v>1</c:v>
                </c:pt>
                <c:pt idx="17912">
                  <c:v>1</c:v>
                </c:pt>
                <c:pt idx="17913">
                  <c:v>1</c:v>
                </c:pt>
                <c:pt idx="17914">
                  <c:v>1</c:v>
                </c:pt>
                <c:pt idx="17915">
                  <c:v>1</c:v>
                </c:pt>
                <c:pt idx="17916">
                  <c:v>1</c:v>
                </c:pt>
                <c:pt idx="17917">
                  <c:v>1</c:v>
                </c:pt>
                <c:pt idx="17918">
                  <c:v>1</c:v>
                </c:pt>
                <c:pt idx="17919">
                  <c:v>1</c:v>
                </c:pt>
                <c:pt idx="17920">
                  <c:v>1</c:v>
                </c:pt>
                <c:pt idx="17921">
                  <c:v>1</c:v>
                </c:pt>
                <c:pt idx="17922">
                  <c:v>1</c:v>
                </c:pt>
                <c:pt idx="17923">
                  <c:v>1</c:v>
                </c:pt>
                <c:pt idx="17924">
                  <c:v>1</c:v>
                </c:pt>
                <c:pt idx="17925">
                  <c:v>1</c:v>
                </c:pt>
                <c:pt idx="17926">
                  <c:v>1</c:v>
                </c:pt>
                <c:pt idx="17927">
                  <c:v>1</c:v>
                </c:pt>
                <c:pt idx="17928">
                  <c:v>1</c:v>
                </c:pt>
                <c:pt idx="17929">
                  <c:v>1</c:v>
                </c:pt>
                <c:pt idx="17930">
                  <c:v>1</c:v>
                </c:pt>
                <c:pt idx="17931">
                  <c:v>1</c:v>
                </c:pt>
                <c:pt idx="17932">
                  <c:v>1</c:v>
                </c:pt>
                <c:pt idx="17933">
                  <c:v>1</c:v>
                </c:pt>
                <c:pt idx="17934">
                  <c:v>1</c:v>
                </c:pt>
                <c:pt idx="17935">
                  <c:v>1</c:v>
                </c:pt>
                <c:pt idx="17936">
                  <c:v>1</c:v>
                </c:pt>
                <c:pt idx="17937">
                  <c:v>1</c:v>
                </c:pt>
                <c:pt idx="17938">
                  <c:v>1</c:v>
                </c:pt>
                <c:pt idx="17939">
                  <c:v>1</c:v>
                </c:pt>
                <c:pt idx="17940">
                  <c:v>1</c:v>
                </c:pt>
                <c:pt idx="17941">
                  <c:v>1</c:v>
                </c:pt>
                <c:pt idx="17942">
                  <c:v>1</c:v>
                </c:pt>
                <c:pt idx="17943">
                  <c:v>1</c:v>
                </c:pt>
                <c:pt idx="17944">
                  <c:v>1</c:v>
                </c:pt>
                <c:pt idx="17945">
                  <c:v>1</c:v>
                </c:pt>
                <c:pt idx="17946">
                  <c:v>1</c:v>
                </c:pt>
                <c:pt idx="17947">
                  <c:v>1</c:v>
                </c:pt>
                <c:pt idx="17948">
                  <c:v>1</c:v>
                </c:pt>
                <c:pt idx="17949">
                  <c:v>1</c:v>
                </c:pt>
                <c:pt idx="17950">
                  <c:v>1</c:v>
                </c:pt>
                <c:pt idx="17951">
                  <c:v>1</c:v>
                </c:pt>
                <c:pt idx="17952">
                  <c:v>1</c:v>
                </c:pt>
                <c:pt idx="17953">
                  <c:v>1</c:v>
                </c:pt>
                <c:pt idx="17954">
                  <c:v>1</c:v>
                </c:pt>
                <c:pt idx="17955">
                  <c:v>1</c:v>
                </c:pt>
                <c:pt idx="17956">
                  <c:v>1</c:v>
                </c:pt>
                <c:pt idx="17957">
                  <c:v>1</c:v>
                </c:pt>
                <c:pt idx="17958">
                  <c:v>1</c:v>
                </c:pt>
                <c:pt idx="17959">
                  <c:v>1</c:v>
                </c:pt>
                <c:pt idx="17960">
                  <c:v>1</c:v>
                </c:pt>
                <c:pt idx="17961">
                  <c:v>1</c:v>
                </c:pt>
                <c:pt idx="17962">
                  <c:v>1</c:v>
                </c:pt>
                <c:pt idx="17963">
                  <c:v>1</c:v>
                </c:pt>
                <c:pt idx="17964">
                  <c:v>1</c:v>
                </c:pt>
                <c:pt idx="17965">
                  <c:v>1</c:v>
                </c:pt>
                <c:pt idx="17966">
                  <c:v>1</c:v>
                </c:pt>
                <c:pt idx="17967">
                  <c:v>1</c:v>
                </c:pt>
                <c:pt idx="17968">
                  <c:v>1</c:v>
                </c:pt>
                <c:pt idx="17969">
                  <c:v>1</c:v>
                </c:pt>
                <c:pt idx="17970">
                  <c:v>1</c:v>
                </c:pt>
                <c:pt idx="17971">
                  <c:v>1</c:v>
                </c:pt>
                <c:pt idx="17972">
                  <c:v>1</c:v>
                </c:pt>
                <c:pt idx="17973">
                  <c:v>1</c:v>
                </c:pt>
                <c:pt idx="17974">
                  <c:v>1</c:v>
                </c:pt>
                <c:pt idx="17975">
                  <c:v>1</c:v>
                </c:pt>
                <c:pt idx="17976">
                  <c:v>1</c:v>
                </c:pt>
                <c:pt idx="17977">
                  <c:v>1</c:v>
                </c:pt>
                <c:pt idx="17978">
                  <c:v>1</c:v>
                </c:pt>
                <c:pt idx="17979">
                  <c:v>1</c:v>
                </c:pt>
                <c:pt idx="17980">
                  <c:v>1</c:v>
                </c:pt>
                <c:pt idx="17981">
                  <c:v>1</c:v>
                </c:pt>
                <c:pt idx="17982">
                  <c:v>1</c:v>
                </c:pt>
                <c:pt idx="17983">
                  <c:v>1</c:v>
                </c:pt>
                <c:pt idx="17984">
                  <c:v>1</c:v>
                </c:pt>
                <c:pt idx="17985">
                  <c:v>1</c:v>
                </c:pt>
                <c:pt idx="17986">
                  <c:v>1</c:v>
                </c:pt>
                <c:pt idx="17987">
                  <c:v>1</c:v>
                </c:pt>
                <c:pt idx="17988">
                  <c:v>1</c:v>
                </c:pt>
                <c:pt idx="17989">
                  <c:v>1</c:v>
                </c:pt>
                <c:pt idx="17990">
                  <c:v>1</c:v>
                </c:pt>
                <c:pt idx="17991">
                  <c:v>1</c:v>
                </c:pt>
                <c:pt idx="17992">
                  <c:v>1</c:v>
                </c:pt>
                <c:pt idx="17993">
                  <c:v>1</c:v>
                </c:pt>
                <c:pt idx="17994">
                  <c:v>1</c:v>
                </c:pt>
                <c:pt idx="17995">
                  <c:v>1</c:v>
                </c:pt>
                <c:pt idx="17996">
                  <c:v>1</c:v>
                </c:pt>
                <c:pt idx="17997">
                  <c:v>1</c:v>
                </c:pt>
                <c:pt idx="17998">
                  <c:v>1</c:v>
                </c:pt>
                <c:pt idx="17999">
                  <c:v>1</c:v>
                </c:pt>
                <c:pt idx="18000">
                  <c:v>1</c:v>
                </c:pt>
                <c:pt idx="18001">
                  <c:v>1</c:v>
                </c:pt>
                <c:pt idx="18002">
                  <c:v>1</c:v>
                </c:pt>
                <c:pt idx="18003">
                  <c:v>1</c:v>
                </c:pt>
                <c:pt idx="18004">
                  <c:v>1</c:v>
                </c:pt>
                <c:pt idx="18005">
                  <c:v>1</c:v>
                </c:pt>
                <c:pt idx="18006">
                  <c:v>1</c:v>
                </c:pt>
                <c:pt idx="18007">
                  <c:v>1</c:v>
                </c:pt>
                <c:pt idx="18008">
                  <c:v>1</c:v>
                </c:pt>
                <c:pt idx="18009">
                  <c:v>1</c:v>
                </c:pt>
                <c:pt idx="18010">
                  <c:v>1</c:v>
                </c:pt>
                <c:pt idx="18011">
                  <c:v>1</c:v>
                </c:pt>
                <c:pt idx="18012">
                  <c:v>1</c:v>
                </c:pt>
                <c:pt idx="18013">
                  <c:v>1</c:v>
                </c:pt>
                <c:pt idx="18014">
                  <c:v>1</c:v>
                </c:pt>
                <c:pt idx="18015">
                  <c:v>1</c:v>
                </c:pt>
                <c:pt idx="18016">
                  <c:v>1</c:v>
                </c:pt>
                <c:pt idx="18017">
                  <c:v>1</c:v>
                </c:pt>
                <c:pt idx="18018">
                  <c:v>1</c:v>
                </c:pt>
                <c:pt idx="18019">
                  <c:v>1</c:v>
                </c:pt>
                <c:pt idx="18020">
                  <c:v>1</c:v>
                </c:pt>
                <c:pt idx="18021">
                  <c:v>1</c:v>
                </c:pt>
                <c:pt idx="18022">
                  <c:v>1</c:v>
                </c:pt>
                <c:pt idx="18023">
                  <c:v>1</c:v>
                </c:pt>
                <c:pt idx="18024">
                  <c:v>1</c:v>
                </c:pt>
                <c:pt idx="18025">
                  <c:v>1</c:v>
                </c:pt>
                <c:pt idx="18026">
                  <c:v>1</c:v>
                </c:pt>
                <c:pt idx="18027">
                  <c:v>1</c:v>
                </c:pt>
                <c:pt idx="18028">
                  <c:v>1</c:v>
                </c:pt>
                <c:pt idx="18029">
                  <c:v>1</c:v>
                </c:pt>
                <c:pt idx="18030">
                  <c:v>1</c:v>
                </c:pt>
                <c:pt idx="18031">
                  <c:v>1</c:v>
                </c:pt>
                <c:pt idx="18032">
                  <c:v>1</c:v>
                </c:pt>
                <c:pt idx="18033">
                  <c:v>1</c:v>
                </c:pt>
                <c:pt idx="18034">
                  <c:v>1</c:v>
                </c:pt>
                <c:pt idx="18035">
                  <c:v>1</c:v>
                </c:pt>
                <c:pt idx="18036">
                  <c:v>1</c:v>
                </c:pt>
                <c:pt idx="18037">
                  <c:v>1</c:v>
                </c:pt>
                <c:pt idx="18038">
                  <c:v>1</c:v>
                </c:pt>
                <c:pt idx="18039">
                  <c:v>1</c:v>
                </c:pt>
                <c:pt idx="18040">
                  <c:v>1</c:v>
                </c:pt>
                <c:pt idx="18041">
                  <c:v>1</c:v>
                </c:pt>
                <c:pt idx="18042">
                  <c:v>1</c:v>
                </c:pt>
                <c:pt idx="18043">
                  <c:v>1</c:v>
                </c:pt>
                <c:pt idx="18044">
                  <c:v>1</c:v>
                </c:pt>
                <c:pt idx="18045">
                  <c:v>1</c:v>
                </c:pt>
                <c:pt idx="18046">
                  <c:v>1</c:v>
                </c:pt>
                <c:pt idx="18047">
                  <c:v>1</c:v>
                </c:pt>
                <c:pt idx="18048">
                  <c:v>1</c:v>
                </c:pt>
                <c:pt idx="18049">
                  <c:v>1</c:v>
                </c:pt>
                <c:pt idx="18050">
                  <c:v>1</c:v>
                </c:pt>
                <c:pt idx="18051">
                  <c:v>1</c:v>
                </c:pt>
                <c:pt idx="18052">
                  <c:v>1</c:v>
                </c:pt>
                <c:pt idx="18053">
                  <c:v>1</c:v>
                </c:pt>
                <c:pt idx="18054">
                  <c:v>1</c:v>
                </c:pt>
                <c:pt idx="18055">
                  <c:v>1</c:v>
                </c:pt>
                <c:pt idx="18056">
                  <c:v>1</c:v>
                </c:pt>
                <c:pt idx="18057">
                  <c:v>1</c:v>
                </c:pt>
                <c:pt idx="18058">
                  <c:v>1</c:v>
                </c:pt>
                <c:pt idx="18059">
                  <c:v>1</c:v>
                </c:pt>
                <c:pt idx="18060">
                  <c:v>1</c:v>
                </c:pt>
                <c:pt idx="18061">
                  <c:v>1</c:v>
                </c:pt>
                <c:pt idx="18062">
                  <c:v>1</c:v>
                </c:pt>
                <c:pt idx="18063">
                  <c:v>1</c:v>
                </c:pt>
              </c:numCache>
            </c:numRef>
          </c:val>
        </c:ser>
        <c:dLbls/>
        <c:marker val="1"/>
        <c:axId val="53279360"/>
        <c:axId val="53678464"/>
      </c:lineChart>
      <c:catAx>
        <c:axId val="53279360"/>
        <c:scaling>
          <c:orientation val="minMax"/>
        </c:scaling>
        <c:delete val="1"/>
        <c:axPos val="b"/>
        <c:numFmt formatCode="0%" sourceLinked="0"/>
        <c:majorTickMark val="none"/>
        <c:tickLblPos val="none"/>
        <c:crossAx val="53678464"/>
        <c:crosses val="autoZero"/>
        <c:auto val="1"/>
        <c:lblAlgn val="ctr"/>
        <c:lblOffset val="100"/>
        <c:tickLblSkip val="1"/>
      </c:catAx>
      <c:valAx>
        <c:axId val="53678464"/>
        <c:scaling>
          <c:orientation val="minMax"/>
          <c:max val="1"/>
        </c:scaling>
        <c:delete val="1"/>
        <c:axPos val="l"/>
        <c:numFmt formatCode="0%" sourceLinked="0"/>
        <c:tickLblPos val="none"/>
        <c:crossAx val="53279360"/>
        <c:crosses val="autoZero"/>
        <c:crossBetween val="between"/>
        <c:majorUnit val="0.2"/>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l-PL"/>
  <c:chart>
    <c:title/>
    <c:plotArea>
      <c:layout/>
      <c:barChart>
        <c:barDir val="col"/>
        <c:grouping val="clustered"/>
        <c:ser>
          <c:idx val="0"/>
          <c:order val="0"/>
          <c:tx>
            <c:strRef>
              <c:f>Arkusz1!$B$1</c:f>
              <c:strCache>
                <c:ptCount val="1"/>
                <c:pt idx="0">
                  <c:v>REGPOT</c:v>
                </c:pt>
              </c:strCache>
            </c:strRef>
          </c:tx>
          <c:cat>
            <c:strRef>
              <c:f>Arkusz1!$A$2:$A$22</c:f>
              <c:strCache>
                <c:ptCount val="21"/>
                <c:pt idx="0">
                  <c:v>EL</c:v>
                </c:pt>
                <c:pt idx="1">
                  <c:v>PL</c:v>
                </c:pt>
                <c:pt idx="2">
                  <c:v>HR</c:v>
                </c:pt>
                <c:pt idx="3">
                  <c:v>BG</c:v>
                </c:pt>
                <c:pt idx="4">
                  <c:v>TR</c:v>
                </c:pt>
                <c:pt idx="5">
                  <c:v>CZ</c:v>
                </c:pt>
                <c:pt idx="6">
                  <c:v>RO</c:v>
                </c:pt>
                <c:pt idx="7">
                  <c:v>ES</c:v>
                </c:pt>
                <c:pt idx="8">
                  <c:v>EE</c:v>
                </c:pt>
                <c:pt idx="9">
                  <c:v>RS</c:v>
                </c:pt>
                <c:pt idx="10">
                  <c:v>LV</c:v>
                </c:pt>
                <c:pt idx="11">
                  <c:v>FR</c:v>
                </c:pt>
                <c:pt idx="12">
                  <c:v>HU</c:v>
                </c:pt>
                <c:pt idx="13">
                  <c:v>IT</c:v>
                </c:pt>
                <c:pt idx="14">
                  <c:v>DE</c:v>
                </c:pt>
                <c:pt idx="15">
                  <c:v>LT</c:v>
                </c:pt>
                <c:pt idx="16">
                  <c:v>PT</c:v>
                </c:pt>
                <c:pt idx="17">
                  <c:v>SI</c:v>
                </c:pt>
                <c:pt idx="18">
                  <c:v>IL</c:v>
                </c:pt>
                <c:pt idx="19">
                  <c:v>SK</c:v>
                </c:pt>
                <c:pt idx="20">
                  <c:v>UK</c:v>
                </c:pt>
              </c:strCache>
            </c:strRef>
          </c:cat>
          <c:val>
            <c:numRef>
              <c:f>Arkusz1!$B$2:$B$22</c:f>
              <c:numCache>
                <c:formatCode>General</c:formatCode>
                <c:ptCount val="21"/>
                <c:pt idx="0">
                  <c:v>34</c:v>
                </c:pt>
                <c:pt idx="1">
                  <c:v>21</c:v>
                </c:pt>
                <c:pt idx="2">
                  <c:v>9</c:v>
                </c:pt>
                <c:pt idx="3">
                  <c:v>8</c:v>
                </c:pt>
                <c:pt idx="4">
                  <c:v>8</c:v>
                </c:pt>
                <c:pt idx="5">
                  <c:v>7</c:v>
                </c:pt>
                <c:pt idx="6">
                  <c:v>7</c:v>
                </c:pt>
                <c:pt idx="7">
                  <c:v>7</c:v>
                </c:pt>
                <c:pt idx="8">
                  <c:v>7</c:v>
                </c:pt>
                <c:pt idx="9">
                  <c:v>7</c:v>
                </c:pt>
                <c:pt idx="10">
                  <c:v>5</c:v>
                </c:pt>
                <c:pt idx="11">
                  <c:v>4</c:v>
                </c:pt>
                <c:pt idx="12">
                  <c:v>4</c:v>
                </c:pt>
                <c:pt idx="13">
                  <c:v>4</c:v>
                </c:pt>
                <c:pt idx="14">
                  <c:v>3</c:v>
                </c:pt>
                <c:pt idx="15">
                  <c:v>3</c:v>
                </c:pt>
                <c:pt idx="16">
                  <c:v>3</c:v>
                </c:pt>
                <c:pt idx="17">
                  <c:v>3</c:v>
                </c:pt>
                <c:pt idx="18">
                  <c:v>1</c:v>
                </c:pt>
                <c:pt idx="19">
                  <c:v>1</c:v>
                </c:pt>
                <c:pt idx="20">
                  <c:v>0</c:v>
                </c:pt>
              </c:numCache>
            </c:numRef>
          </c:val>
        </c:ser>
        <c:dLbls/>
        <c:axId val="117803264"/>
        <c:axId val="117805056"/>
      </c:barChart>
      <c:catAx>
        <c:axId val="117803264"/>
        <c:scaling>
          <c:orientation val="minMax"/>
        </c:scaling>
        <c:axPos val="b"/>
        <c:tickLblPos val="nextTo"/>
        <c:crossAx val="117805056"/>
        <c:crosses val="autoZero"/>
        <c:auto val="1"/>
        <c:lblAlgn val="ctr"/>
        <c:lblOffset val="100"/>
      </c:catAx>
      <c:valAx>
        <c:axId val="117805056"/>
        <c:scaling>
          <c:orientation val="minMax"/>
        </c:scaling>
        <c:axPos val="l"/>
        <c:majorGridlines/>
        <c:numFmt formatCode="General" sourceLinked="1"/>
        <c:tickLblPos val="nextTo"/>
        <c:crossAx val="117803264"/>
        <c:crosses val="autoZero"/>
        <c:crossBetween val="between"/>
      </c:valAx>
    </c:plotArea>
    <c:plotVisOnly val="1"/>
    <c:dispBlanksAs val="gap"/>
  </c:chart>
  <c:txPr>
    <a:bodyPr/>
    <a:lstStyle/>
    <a:p>
      <a:pPr>
        <a:defRPr sz="1800"/>
      </a:pPr>
      <a:endParaRPr lang="pl-PL"/>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275" cy="496671"/>
          </a:xfrm>
          <a:prstGeom prst="rect">
            <a:avLst/>
          </a:prstGeom>
          <a:noFill/>
          <a:ln w="9525">
            <a:noFill/>
            <a:miter lim="800000"/>
            <a:headEnd/>
            <a:tailEnd/>
          </a:ln>
          <a:effectLst/>
        </p:spPr>
        <p:txBody>
          <a:bodyPr vert="horz" wrap="square" lIns="91043" tIns="45523" rIns="91043" bIns="45523" numCol="1" anchor="t" anchorCtr="0" compatLnSpc="1">
            <a:prstTxWarp prst="textNoShape">
              <a:avLst/>
            </a:prstTxWarp>
          </a:bodyPr>
          <a:lstStyle>
            <a:lvl1pPr algn="l" defTabSz="910958">
              <a:defRPr sz="1200">
                <a:solidFill>
                  <a:schemeClr val="tx1"/>
                </a:solidFill>
                <a:effectLst/>
                <a:latin typeface="Times New Roman" pitchFamily="18" charset="0"/>
                <a:cs typeface="+mn-cs"/>
              </a:defRPr>
            </a:lvl1pPr>
          </a:lstStyle>
          <a:p>
            <a:pPr>
              <a:defRPr/>
            </a:pPr>
            <a:endParaRPr lang="pl-PL"/>
          </a:p>
        </p:txBody>
      </p:sp>
      <p:sp>
        <p:nvSpPr>
          <p:cNvPr id="55299" name="Rectangle 3"/>
          <p:cNvSpPr>
            <a:spLocks noGrp="1" noChangeArrowheads="1"/>
          </p:cNvSpPr>
          <p:nvPr>
            <p:ph type="dt" sz="quarter" idx="1"/>
          </p:nvPr>
        </p:nvSpPr>
        <p:spPr bwMode="auto">
          <a:xfrm>
            <a:off x="3851401" y="0"/>
            <a:ext cx="2946275" cy="496671"/>
          </a:xfrm>
          <a:prstGeom prst="rect">
            <a:avLst/>
          </a:prstGeom>
          <a:noFill/>
          <a:ln w="9525">
            <a:noFill/>
            <a:miter lim="800000"/>
            <a:headEnd/>
            <a:tailEnd/>
          </a:ln>
          <a:effectLst/>
        </p:spPr>
        <p:txBody>
          <a:bodyPr vert="horz" wrap="square" lIns="91043" tIns="45523" rIns="91043" bIns="45523" numCol="1" anchor="t" anchorCtr="0" compatLnSpc="1">
            <a:prstTxWarp prst="textNoShape">
              <a:avLst/>
            </a:prstTxWarp>
          </a:bodyPr>
          <a:lstStyle>
            <a:lvl1pPr algn="r" defTabSz="910958">
              <a:defRPr sz="1200">
                <a:solidFill>
                  <a:schemeClr val="tx1"/>
                </a:solidFill>
                <a:effectLst/>
                <a:latin typeface="Times New Roman" pitchFamily="18" charset="0"/>
                <a:cs typeface="+mn-cs"/>
              </a:defRPr>
            </a:lvl1pPr>
          </a:lstStyle>
          <a:p>
            <a:pPr>
              <a:defRPr/>
            </a:pPr>
            <a:endParaRPr lang="pl-PL"/>
          </a:p>
        </p:txBody>
      </p:sp>
      <p:sp>
        <p:nvSpPr>
          <p:cNvPr id="55300" name="Rectangle 4"/>
          <p:cNvSpPr>
            <a:spLocks noGrp="1" noChangeArrowheads="1"/>
          </p:cNvSpPr>
          <p:nvPr>
            <p:ph type="ftr" sz="quarter" idx="2"/>
          </p:nvPr>
        </p:nvSpPr>
        <p:spPr bwMode="auto">
          <a:xfrm>
            <a:off x="0" y="9429968"/>
            <a:ext cx="2946275" cy="496670"/>
          </a:xfrm>
          <a:prstGeom prst="rect">
            <a:avLst/>
          </a:prstGeom>
          <a:noFill/>
          <a:ln w="9525">
            <a:noFill/>
            <a:miter lim="800000"/>
            <a:headEnd/>
            <a:tailEnd/>
          </a:ln>
          <a:effectLst/>
        </p:spPr>
        <p:txBody>
          <a:bodyPr vert="horz" wrap="square" lIns="91043" tIns="45523" rIns="91043" bIns="45523" numCol="1" anchor="b" anchorCtr="0" compatLnSpc="1">
            <a:prstTxWarp prst="textNoShape">
              <a:avLst/>
            </a:prstTxWarp>
          </a:bodyPr>
          <a:lstStyle>
            <a:lvl1pPr algn="l" defTabSz="910958">
              <a:defRPr sz="1200">
                <a:solidFill>
                  <a:schemeClr val="tx1"/>
                </a:solidFill>
                <a:effectLst/>
                <a:latin typeface="Times New Roman" pitchFamily="18" charset="0"/>
                <a:cs typeface="+mn-cs"/>
              </a:defRPr>
            </a:lvl1pPr>
          </a:lstStyle>
          <a:p>
            <a:pPr>
              <a:defRPr/>
            </a:pPr>
            <a:endParaRPr lang="pl-PL"/>
          </a:p>
        </p:txBody>
      </p:sp>
      <p:sp>
        <p:nvSpPr>
          <p:cNvPr id="55301" name="Rectangle 5"/>
          <p:cNvSpPr>
            <a:spLocks noGrp="1" noChangeArrowheads="1"/>
          </p:cNvSpPr>
          <p:nvPr>
            <p:ph type="sldNum" sz="quarter" idx="3"/>
          </p:nvPr>
        </p:nvSpPr>
        <p:spPr bwMode="auto">
          <a:xfrm>
            <a:off x="3851401" y="9429968"/>
            <a:ext cx="2946275" cy="496670"/>
          </a:xfrm>
          <a:prstGeom prst="rect">
            <a:avLst/>
          </a:prstGeom>
          <a:noFill/>
          <a:ln w="9525">
            <a:noFill/>
            <a:miter lim="800000"/>
            <a:headEnd/>
            <a:tailEnd/>
          </a:ln>
          <a:effectLst/>
        </p:spPr>
        <p:txBody>
          <a:bodyPr vert="horz" wrap="square" lIns="91043" tIns="45523" rIns="91043" bIns="45523" numCol="1" anchor="b" anchorCtr="0" compatLnSpc="1">
            <a:prstTxWarp prst="textNoShape">
              <a:avLst/>
            </a:prstTxWarp>
          </a:bodyPr>
          <a:lstStyle>
            <a:lvl1pPr algn="r" defTabSz="910958">
              <a:defRPr sz="1200">
                <a:solidFill>
                  <a:schemeClr val="tx1"/>
                </a:solidFill>
                <a:effectLst/>
                <a:latin typeface="Times New Roman" pitchFamily="18" charset="0"/>
                <a:cs typeface="+mn-cs"/>
              </a:defRPr>
            </a:lvl1pPr>
          </a:lstStyle>
          <a:p>
            <a:pPr>
              <a:defRPr/>
            </a:pPr>
            <a:fld id="{BA611AC8-A2D9-48AA-9D28-85488574D619}" type="slidenum">
              <a:rPr lang="pl-PL"/>
              <a:pPr>
                <a:defRPr/>
              </a:pPr>
              <a:t>‹#›</a:t>
            </a:fld>
            <a:endParaRPr lang="pl-PL"/>
          </a:p>
        </p:txBody>
      </p:sp>
    </p:spTree>
    <p:extLst>
      <p:ext uri="{BB962C8B-B14F-4D97-AF65-F5344CB8AC3E}">
        <p14:creationId xmlns:p14="http://schemas.microsoft.com/office/powerpoint/2010/main" xmlns="" val="4033306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42" name="Rectangle 2"/>
          <p:cNvSpPr>
            <a:spLocks noGrp="1" noChangeArrowheads="1"/>
          </p:cNvSpPr>
          <p:nvPr>
            <p:ph type="hdr" sz="quarter"/>
          </p:nvPr>
        </p:nvSpPr>
        <p:spPr bwMode="auto">
          <a:xfrm>
            <a:off x="0" y="0"/>
            <a:ext cx="2946275" cy="496671"/>
          </a:xfrm>
          <a:prstGeom prst="rect">
            <a:avLst/>
          </a:prstGeom>
          <a:noFill/>
          <a:ln w="9525">
            <a:noFill/>
            <a:miter lim="800000"/>
            <a:headEnd/>
            <a:tailEnd/>
          </a:ln>
          <a:effectLst/>
        </p:spPr>
        <p:txBody>
          <a:bodyPr vert="horz" wrap="square" lIns="91043" tIns="45523" rIns="91043" bIns="45523" numCol="1" anchor="t" anchorCtr="0" compatLnSpc="1">
            <a:prstTxWarp prst="textNoShape">
              <a:avLst/>
            </a:prstTxWarp>
          </a:bodyPr>
          <a:lstStyle>
            <a:lvl1pPr algn="l" defTabSz="910958">
              <a:defRPr sz="1200">
                <a:solidFill>
                  <a:schemeClr val="tx1"/>
                </a:solidFill>
                <a:effectLst/>
                <a:latin typeface="Times New Roman" pitchFamily="18" charset="0"/>
                <a:cs typeface="+mn-cs"/>
              </a:defRPr>
            </a:lvl1pPr>
          </a:lstStyle>
          <a:p>
            <a:pPr>
              <a:defRPr/>
            </a:pPr>
            <a:endParaRPr lang="pl-PL"/>
          </a:p>
        </p:txBody>
      </p:sp>
      <p:sp>
        <p:nvSpPr>
          <p:cNvPr id="419843" name="Rectangle 3"/>
          <p:cNvSpPr>
            <a:spLocks noGrp="1" noChangeArrowheads="1"/>
          </p:cNvSpPr>
          <p:nvPr>
            <p:ph type="dt" idx="1"/>
          </p:nvPr>
        </p:nvSpPr>
        <p:spPr bwMode="auto">
          <a:xfrm>
            <a:off x="3849862" y="0"/>
            <a:ext cx="2946275" cy="496671"/>
          </a:xfrm>
          <a:prstGeom prst="rect">
            <a:avLst/>
          </a:prstGeom>
          <a:noFill/>
          <a:ln w="9525">
            <a:noFill/>
            <a:miter lim="800000"/>
            <a:headEnd/>
            <a:tailEnd/>
          </a:ln>
          <a:effectLst/>
        </p:spPr>
        <p:txBody>
          <a:bodyPr vert="horz" wrap="square" lIns="91043" tIns="45523" rIns="91043" bIns="45523" numCol="1" anchor="t" anchorCtr="0" compatLnSpc="1">
            <a:prstTxWarp prst="textNoShape">
              <a:avLst/>
            </a:prstTxWarp>
          </a:bodyPr>
          <a:lstStyle>
            <a:lvl1pPr algn="r" defTabSz="910958">
              <a:defRPr sz="1200">
                <a:solidFill>
                  <a:schemeClr val="tx1"/>
                </a:solidFill>
                <a:effectLst/>
                <a:latin typeface="Times New Roman" pitchFamily="18" charset="0"/>
                <a:cs typeface="+mn-cs"/>
              </a:defRPr>
            </a:lvl1pPr>
          </a:lstStyle>
          <a:p>
            <a:pPr>
              <a:defRPr/>
            </a:pPr>
            <a:endParaRPr lang="pl-PL"/>
          </a:p>
        </p:txBody>
      </p:sp>
      <p:sp>
        <p:nvSpPr>
          <p:cNvPr id="10244"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419845" name="Rectangle 5"/>
          <p:cNvSpPr>
            <a:spLocks noGrp="1" noChangeArrowheads="1"/>
          </p:cNvSpPr>
          <p:nvPr>
            <p:ph type="body" sz="quarter" idx="3"/>
          </p:nvPr>
        </p:nvSpPr>
        <p:spPr bwMode="auto">
          <a:xfrm>
            <a:off x="680383" y="4714137"/>
            <a:ext cx="5436909" cy="4468343"/>
          </a:xfrm>
          <a:prstGeom prst="rect">
            <a:avLst/>
          </a:prstGeom>
          <a:noFill/>
          <a:ln w="9525">
            <a:noFill/>
            <a:miter lim="800000"/>
            <a:headEnd/>
            <a:tailEnd/>
          </a:ln>
          <a:effectLst/>
        </p:spPr>
        <p:txBody>
          <a:bodyPr vert="horz" wrap="square" lIns="91043" tIns="45523" rIns="91043" bIns="45523"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419846" name="Rectangle 6"/>
          <p:cNvSpPr>
            <a:spLocks noGrp="1" noChangeArrowheads="1"/>
          </p:cNvSpPr>
          <p:nvPr>
            <p:ph type="ftr" sz="quarter" idx="4"/>
          </p:nvPr>
        </p:nvSpPr>
        <p:spPr bwMode="auto">
          <a:xfrm>
            <a:off x="0" y="9428272"/>
            <a:ext cx="2946275" cy="496671"/>
          </a:xfrm>
          <a:prstGeom prst="rect">
            <a:avLst/>
          </a:prstGeom>
          <a:noFill/>
          <a:ln w="9525">
            <a:noFill/>
            <a:miter lim="800000"/>
            <a:headEnd/>
            <a:tailEnd/>
          </a:ln>
          <a:effectLst/>
        </p:spPr>
        <p:txBody>
          <a:bodyPr vert="horz" wrap="square" lIns="91043" tIns="45523" rIns="91043" bIns="45523" numCol="1" anchor="b" anchorCtr="0" compatLnSpc="1">
            <a:prstTxWarp prst="textNoShape">
              <a:avLst/>
            </a:prstTxWarp>
          </a:bodyPr>
          <a:lstStyle>
            <a:lvl1pPr algn="l" defTabSz="910958">
              <a:defRPr sz="1200">
                <a:solidFill>
                  <a:schemeClr val="tx1"/>
                </a:solidFill>
                <a:effectLst/>
                <a:latin typeface="Times New Roman" pitchFamily="18" charset="0"/>
                <a:cs typeface="+mn-cs"/>
              </a:defRPr>
            </a:lvl1pPr>
          </a:lstStyle>
          <a:p>
            <a:pPr>
              <a:defRPr/>
            </a:pPr>
            <a:endParaRPr lang="pl-PL"/>
          </a:p>
        </p:txBody>
      </p:sp>
      <p:sp>
        <p:nvSpPr>
          <p:cNvPr id="419847" name="Rectangle 7"/>
          <p:cNvSpPr>
            <a:spLocks noGrp="1" noChangeArrowheads="1"/>
          </p:cNvSpPr>
          <p:nvPr>
            <p:ph type="sldNum" sz="quarter" idx="5"/>
          </p:nvPr>
        </p:nvSpPr>
        <p:spPr bwMode="auto">
          <a:xfrm>
            <a:off x="3849862" y="9428272"/>
            <a:ext cx="2946275" cy="496671"/>
          </a:xfrm>
          <a:prstGeom prst="rect">
            <a:avLst/>
          </a:prstGeom>
          <a:noFill/>
          <a:ln w="9525">
            <a:noFill/>
            <a:miter lim="800000"/>
            <a:headEnd/>
            <a:tailEnd/>
          </a:ln>
          <a:effectLst/>
        </p:spPr>
        <p:txBody>
          <a:bodyPr vert="horz" wrap="square" lIns="91043" tIns="45523" rIns="91043" bIns="45523" numCol="1" anchor="b" anchorCtr="0" compatLnSpc="1">
            <a:prstTxWarp prst="textNoShape">
              <a:avLst/>
            </a:prstTxWarp>
          </a:bodyPr>
          <a:lstStyle>
            <a:lvl1pPr algn="r" defTabSz="910958">
              <a:defRPr sz="1200">
                <a:solidFill>
                  <a:schemeClr val="tx1"/>
                </a:solidFill>
                <a:effectLst/>
                <a:latin typeface="Times New Roman" pitchFamily="18" charset="0"/>
                <a:cs typeface="+mn-cs"/>
              </a:defRPr>
            </a:lvl1pPr>
          </a:lstStyle>
          <a:p>
            <a:pPr>
              <a:defRPr/>
            </a:pPr>
            <a:fld id="{704B6DAD-55E1-4ECA-B2E3-5437AB9F10F9}" type="slidenum">
              <a:rPr lang="pl-PL"/>
              <a:pPr>
                <a:defRPr/>
              </a:pPr>
              <a:t>‹#›</a:t>
            </a:fld>
            <a:endParaRPr lang="pl-PL"/>
          </a:p>
        </p:txBody>
      </p:sp>
    </p:spTree>
    <p:extLst>
      <p:ext uri="{BB962C8B-B14F-4D97-AF65-F5344CB8AC3E}">
        <p14:creationId xmlns:p14="http://schemas.microsoft.com/office/powerpoint/2010/main" xmlns="" val="2083448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E341B105-591B-4C78-90CB-BB7A02217FDC}" type="slidenum">
              <a:rPr lang="pl-PL" smtClean="0"/>
              <a:pPr>
                <a:defRPr/>
              </a:pPr>
              <a:t>1</a:t>
            </a:fld>
            <a:endParaRPr lang="pl-PL"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p:spPr>
        <p:txBody>
          <a:bodyPr/>
          <a:lstStyle/>
          <a:p>
            <a:endParaRPr lang="fr-FR" smtClean="0"/>
          </a:p>
        </p:txBody>
      </p:sp>
      <p:sp>
        <p:nvSpPr>
          <p:cNvPr id="26627" name="Slide Number Placeholder 3"/>
          <p:cNvSpPr>
            <a:spLocks noGrp="1"/>
          </p:cNvSpPr>
          <p:nvPr>
            <p:ph type="sldNum" sz="quarter" idx="5"/>
          </p:nvPr>
        </p:nvSpPr>
        <p:spPr>
          <a:noFill/>
          <a:ln>
            <a:miter lim="800000"/>
            <a:headEnd/>
            <a:tailEnd/>
          </a:ln>
        </p:spPr>
        <p:txBody>
          <a:bodyPr/>
          <a:lstStyle/>
          <a:p>
            <a:fld id="{2E18D312-A4C5-4AE2-B331-A98010906B35}" type="slidenum">
              <a:rPr lang="en-GB" smtClean="0"/>
              <a:pPr/>
              <a:t>7</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86CEB957-4A73-40B6-B1A4-3EA0CC3655E5}" type="datetimeFigureOut">
              <a:rPr lang="pl-PL" smtClean="0"/>
              <a:pPr/>
              <a:t>2014-01-27</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D9B1DCF5-BFDB-4B05-9199-20B25F2F0CA4}" type="slidenum">
              <a:rPr lang="pl-PL" smtClean="0"/>
              <a:pPr/>
              <a:t>‹#›</a:t>
            </a:fld>
            <a:endParaRPr lang="pl-PL"/>
          </a:p>
        </p:txBody>
      </p:sp>
    </p:spTree>
    <p:extLst>
      <p:ext uri="{BB962C8B-B14F-4D97-AF65-F5344CB8AC3E}">
        <p14:creationId xmlns:p14="http://schemas.microsoft.com/office/powerpoint/2010/main" xmlns="" val="171059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mtClean="0"/>
              <a:t>Kliknij, aby edytować styl</a:t>
            </a:r>
            <a:endParaRPr lang="pl-PL"/>
          </a:p>
        </p:txBody>
      </p:sp>
      <p:pic>
        <p:nvPicPr>
          <p:cNvPr id="2050" name="Picture 2" descr="W:\00_Administration\06_PROMOCJA\LOGA\KPK\A1A-wersja-podstawowa-PL.jpg"/>
          <p:cNvPicPr>
            <a:picLocks noChangeAspect="1" noChangeArrowheads="1"/>
          </p:cNvPicPr>
          <p:nvPr userDrawn="1"/>
        </p:nvPicPr>
        <p:blipFill>
          <a:blip r:embed="rId2" cstate="print"/>
          <a:srcRect/>
          <a:stretch>
            <a:fillRect/>
          </a:stretch>
        </p:blipFill>
        <p:spPr bwMode="auto">
          <a:xfrm>
            <a:off x="57150" y="152400"/>
            <a:ext cx="1309997" cy="797270"/>
          </a:xfrm>
          <a:prstGeom prst="rect">
            <a:avLst/>
          </a:prstGeom>
          <a:noFill/>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xmlns="" val="2601087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mtClean="0"/>
              <a:t>Kliknij, aby edytować styl</a:t>
            </a:r>
            <a:endParaRPr lang="pl-PL"/>
          </a:p>
        </p:txBody>
      </p:sp>
      <p:pic>
        <p:nvPicPr>
          <p:cNvPr id="2050" name="Picture 2" descr="W:\00_Administration\06_PROMOCJA\LOGA\KPK\A1A-wersja-podstawowa-PL.jpg"/>
          <p:cNvPicPr>
            <a:picLocks noChangeAspect="1" noChangeArrowheads="1"/>
          </p:cNvPicPr>
          <p:nvPr userDrawn="1"/>
        </p:nvPicPr>
        <p:blipFill>
          <a:blip r:embed="rId2" cstate="print"/>
          <a:srcRect/>
          <a:stretch>
            <a:fillRect/>
          </a:stretch>
        </p:blipFill>
        <p:spPr bwMode="auto">
          <a:xfrm>
            <a:off x="57150" y="152400"/>
            <a:ext cx="1309997" cy="797270"/>
          </a:xfrm>
          <a:prstGeom prst="rect">
            <a:avLst/>
          </a:prstGeom>
          <a:noFill/>
        </p:spPr>
      </p:pic>
    </p:spTree>
    <p:extLst>
      <p:ext uri="{BB962C8B-B14F-4D97-AF65-F5344CB8AC3E}">
        <p14:creationId xmlns:p14="http://schemas.microsoft.com/office/powerpoint/2010/main" xmlns="" val="32210811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561653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xmlns="" val="40857788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xmlns="" val="39434677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3256627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905" t="25517" r="7586" b="15336"/>
          <a:stretch/>
        </p:blipFill>
        <p:spPr bwMode="auto">
          <a:xfrm>
            <a:off x="109728" y="1053389"/>
            <a:ext cx="8917229" cy="5413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3" descr="kpk_prezentaca_4_720"/>
          <p:cNvPicPr>
            <a:picLocks noChangeAspect="1" noChangeArrowheads="1"/>
          </p:cNvPicPr>
          <p:nvPr/>
        </p:nvPicPr>
        <p:blipFill rotWithShape="1">
          <a:blip r:embed="rId6" cstate="print"/>
          <a:srcRect t="50000" r="13995" b="12566"/>
          <a:stretch/>
        </p:blipFill>
        <p:spPr bwMode="auto">
          <a:xfrm>
            <a:off x="0" y="6569075"/>
            <a:ext cx="9134474" cy="289998"/>
          </a:xfrm>
          <a:prstGeom prst="rect">
            <a:avLst/>
          </a:prstGeom>
          <a:noFill/>
          <a:ln w="9525">
            <a:noFill/>
            <a:miter lim="800000"/>
            <a:headEnd/>
            <a:tailEnd/>
          </a:ln>
        </p:spPr>
      </p:pic>
      <p:sp>
        <p:nvSpPr>
          <p:cNvPr id="457736" name="Rectangle 8"/>
          <p:cNvSpPr>
            <a:spLocks noChangeArrowheads="1"/>
          </p:cNvSpPr>
          <p:nvPr/>
        </p:nvSpPr>
        <p:spPr bwMode="auto">
          <a:xfrm>
            <a:off x="900113" y="1844675"/>
            <a:ext cx="7848600" cy="3816350"/>
          </a:xfrm>
          <a:prstGeom prst="rect">
            <a:avLst/>
          </a:prstGeom>
          <a:noFill/>
          <a:ln w="9525">
            <a:noFill/>
            <a:miter lim="800000"/>
            <a:headEnd/>
            <a:tailEnd/>
          </a:ln>
          <a:effectLst/>
        </p:spPr>
        <p:txBody>
          <a:bodyPr/>
          <a:lstStyle/>
          <a:p>
            <a:pPr algn="ctr">
              <a:defRPr/>
            </a:pPr>
            <a:endParaRPr lang="en-US" sz="2400" b="1">
              <a:solidFill>
                <a:srgbClr val="CC0000"/>
              </a:solidFill>
              <a:effectLst>
                <a:outerShdw blurRad="38100" dist="38100" dir="2700000" algn="tl">
                  <a:srgbClr val="C0C0C0"/>
                </a:outerShdw>
              </a:effectLst>
              <a:latin typeface="Verdana" pitchFamily="34" charset="0"/>
              <a:cs typeface="+mn-cs"/>
            </a:endParaRPr>
          </a:p>
        </p:txBody>
      </p:sp>
      <p:sp>
        <p:nvSpPr>
          <p:cNvPr id="457737" name="Rectangle 9"/>
          <p:cNvSpPr>
            <a:spLocks noGrp="1" noChangeArrowheads="1"/>
          </p:cNvSpPr>
          <p:nvPr>
            <p:ph type="body" idx="1"/>
          </p:nvPr>
        </p:nvSpPr>
        <p:spPr bwMode="auto">
          <a:xfrm>
            <a:off x="457200" y="1924050"/>
            <a:ext cx="8229600" cy="1354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57738" name="Rectangle 10"/>
          <p:cNvSpPr>
            <a:spLocks noGrp="1" noChangeArrowheads="1"/>
          </p:cNvSpPr>
          <p:nvPr>
            <p:ph type="title"/>
          </p:nvPr>
        </p:nvSpPr>
        <p:spPr bwMode="auto">
          <a:xfrm>
            <a:off x="1768475" y="188913"/>
            <a:ext cx="7226300"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457742" name="Line 14"/>
          <p:cNvSpPr>
            <a:spLocks noChangeShapeType="1"/>
          </p:cNvSpPr>
          <p:nvPr/>
        </p:nvSpPr>
        <p:spPr bwMode="auto">
          <a:xfrm>
            <a:off x="1403350" y="836613"/>
            <a:ext cx="7740650" cy="0"/>
          </a:xfrm>
          <a:prstGeom prst="line">
            <a:avLst/>
          </a:prstGeom>
          <a:noFill/>
          <a:ln w="38100">
            <a:solidFill>
              <a:srgbClr val="3399FF"/>
            </a:solidFill>
            <a:round/>
            <a:headEnd/>
            <a:tailEnd/>
          </a:ln>
          <a:effectLst/>
        </p:spPr>
        <p:txBody>
          <a:bodyPr/>
          <a:lstStyle/>
          <a:p>
            <a:pPr algn="ctr">
              <a:defRPr/>
            </a:pPr>
            <a:endParaRPr lang="pl-PL">
              <a:effectLst>
                <a:outerShdw blurRad="38100" dist="38100" dir="2700000" algn="tl">
                  <a:srgbClr val="000000">
                    <a:alpha val="43137"/>
                  </a:srgbClr>
                </a:outerShdw>
              </a:effectLst>
              <a:cs typeface="+mn-cs"/>
            </a:endParaRPr>
          </a:p>
        </p:txBody>
      </p:sp>
      <p:sp>
        <p:nvSpPr>
          <p:cNvPr id="457743" name="Line 15"/>
          <p:cNvSpPr>
            <a:spLocks noChangeShapeType="1"/>
          </p:cNvSpPr>
          <p:nvPr/>
        </p:nvSpPr>
        <p:spPr bwMode="auto">
          <a:xfrm>
            <a:off x="1403350" y="908050"/>
            <a:ext cx="7740650" cy="0"/>
          </a:xfrm>
          <a:prstGeom prst="line">
            <a:avLst/>
          </a:prstGeom>
          <a:noFill/>
          <a:ln w="38100">
            <a:solidFill>
              <a:srgbClr val="0C4B9E"/>
            </a:solidFill>
            <a:round/>
            <a:headEnd/>
            <a:tailEnd/>
          </a:ln>
          <a:effectLst/>
        </p:spPr>
        <p:txBody>
          <a:bodyPr/>
          <a:lstStyle/>
          <a:p>
            <a:pPr algn="ctr">
              <a:defRPr/>
            </a:pPr>
            <a:endParaRPr lang="pl-PL">
              <a:effectLst>
                <a:outerShdw blurRad="38100" dist="38100" dir="2700000" algn="tl">
                  <a:srgbClr val="000000">
                    <a:alpha val="43137"/>
                  </a:srgbClr>
                </a:outerShdw>
              </a:effectLst>
              <a:cs typeface="+mn-cs"/>
            </a:endParaRPr>
          </a:p>
        </p:txBody>
      </p:sp>
      <p:sp>
        <p:nvSpPr>
          <p:cNvPr id="11" name="Symbol zastępczy numeru slajdu 2"/>
          <p:cNvSpPr txBox="1">
            <a:spLocks/>
          </p:cNvSpPr>
          <p:nvPr/>
        </p:nvSpPr>
        <p:spPr>
          <a:xfrm>
            <a:off x="4079875" y="6575425"/>
            <a:ext cx="495300" cy="257369"/>
          </a:xfrm>
          <a:prstGeom prst="rect">
            <a:avLst/>
          </a:prstGeom>
        </p:spPr>
        <p:txBody>
          <a:bodyPr wrap="square" lIns="36000" tIns="36000" rIns="36000" bIns="36000" anchor="ctr">
            <a:spAutoFit/>
          </a:bodyPr>
          <a:lstStyle>
            <a:lvl1pPr>
              <a:defRPr>
                <a:solidFill>
                  <a:schemeClr val="bg1"/>
                </a:solidFill>
              </a:defRPr>
            </a:lvl1pPr>
          </a:lstStyle>
          <a:p>
            <a:pPr algn="ctr">
              <a:defRPr/>
            </a:pPr>
            <a:fld id="{3AC6974A-654A-410D-B642-D7F33EF36798}" type="slidenum">
              <a:rPr lang="pl-PL" sz="1200" smtClean="0">
                <a:solidFill>
                  <a:schemeClr val="bg2">
                    <a:lumMod val="40000"/>
                    <a:lumOff val="60000"/>
                  </a:schemeClr>
                </a:solidFill>
                <a:effectLst>
                  <a:outerShdw blurRad="38100" dist="38100" dir="2700000" algn="tl">
                    <a:srgbClr val="000000">
                      <a:alpha val="43137"/>
                    </a:srgbClr>
                  </a:outerShdw>
                </a:effectLst>
                <a:cs typeface="+mn-cs"/>
              </a:rPr>
              <a:pPr algn="ctr">
                <a:defRPr/>
              </a:pPr>
              <a:t>‹#›</a:t>
            </a:fld>
            <a:endParaRPr lang="pl-PL" dirty="0">
              <a:solidFill>
                <a:schemeClr val="bg2">
                  <a:lumMod val="40000"/>
                  <a:lumOff val="60000"/>
                </a:schemeClr>
              </a:solidFill>
              <a:effectLst>
                <a:outerShdw blurRad="38100" dist="38100" dir="2700000" algn="tl">
                  <a:srgbClr val="000000">
                    <a:alpha val="43137"/>
                  </a:srgbClr>
                </a:outerShdw>
              </a:effectLst>
              <a:cs typeface="+mn-cs"/>
            </a:endParaRPr>
          </a:p>
        </p:txBody>
      </p:sp>
      <p:sp>
        <p:nvSpPr>
          <p:cNvPr id="12" name="Text Box 6"/>
          <p:cNvSpPr txBox="1">
            <a:spLocks noChangeArrowheads="1"/>
          </p:cNvSpPr>
          <p:nvPr/>
        </p:nvSpPr>
        <p:spPr bwMode="auto">
          <a:xfrm>
            <a:off x="6605586" y="6562722"/>
            <a:ext cx="2533650" cy="260350"/>
          </a:xfrm>
          <a:prstGeom prst="rect">
            <a:avLst/>
          </a:prstGeom>
          <a:noFill/>
          <a:ln w="9525">
            <a:noFill/>
            <a:miter lim="800000"/>
            <a:headEnd/>
            <a:tailEnd/>
          </a:ln>
          <a:effectLst/>
        </p:spPr>
        <p:txBody>
          <a:bodyPr wrap="none">
            <a:spAutoFit/>
          </a:bodyPr>
          <a:lstStyle/>
          <a:p>
            <a:pPr algn="ctr">
              <a:defRPr/>
            </a:pPr>
            <a:r>
              <a:rPr lang="pl-PL" sz="1100" b="1" dirty="0">
                <a:solidFill>
                  <a:schemeClr val="bg1"/>
                </a:solidFill>
                <a:effectLst>
                  <a:outerShdw blurRad="38100" dist="38100" dir="2700000" algn="tl">
                    <a:srgbClr val="000000">
                      <a:alpha val="43137"/>
                    </a:srgbClr>
                  </a:outerShdw>
                </a:effectLst>
                <a:cs typeface="+mn-cs"/>
              </a:rPr>
              <a:t>Copyright ©  KPK PB UE IPPT PAN</a:t>
            </a:r>
          </a:p>
        </p:txBody>
      </p:sp>
      <p:pic>
        <p:nvPicPr>
          <p:cNvPr id="16" name="Picture 13" descr="kpk_prezentaca_4_720"/>
          <p:cNvPicPr>
            <a:picLocks noChangeAspect="1" noChangeArrowheads="1"/>
          </p:cNvPicPr>
          <p:nvPr/>
        </p:nvPicPr>
        <p:blipFill rotWithShape="1">
          <a:blip r:embed="rId6" cstate="print"/>
          <a:srcRect l="86005" r="1176"/>
          <a:stretch/>
        </p:blipFill>
        <p:spPr bwMode="auto">
          <a:xfrm>
            <a:off x="107276" y="141622"/>
            <a:ext cx="1187285" cy="785477"/>
          </a:xfrm>
          <a:prstGeom prst="rect">
            <a:avLst/>
          </a:prstGeom>
          <a:noFill/>
          <a:ln w="9525">
            <a:noFill/>
            <a:miter lim="800000"/>
            <a:headEnd/>
            <a:tailEnd/>
          </a:ln>
        </p:spPr>
      </p:pic>
      <p:pic>
        <p:nvPicPr>
          <p:cNvPr id="13" name="Picture 2" descr="W:\00_Administration\06_PROMOCJA\LOGA\KPK\A1A-wersja-podstawowa-PL.jpg"/>
          <p:cNvPicPr>
            <a:picLocks noChangeAspect="1" noChangeArrowheads="1"/>
          </p:cNvPicPr>
          <p:nvPr userDrawn="1"/>
        </p:nvPicPr>
        <p:blipFill>
          <a:blip r:embed="rId7" cstate="print"/>
          <a:srcRect/>
          <a:stretch>
            <a:fillRect/>
          </a:stretch>
        </p:blipFill>
        <p:spPr bwMode="auto">
          <a:xfrm>
            <a:off x="57150" y="152400"/>
            <a:ext cx="1309997" cy="797270"/>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ransition>
    <p:wipe dir="r"/>
  </p:transition>
  <p:timing>
    <p:tnLst>
      <p:par>
        <p:cTn id="1" dur="indefinite" restart="never" nodeType="tmRoot"/>
      </p:par>
    </p:tnLst>
  </p:timing>
  <p:txStyles>
    <p:titleStyle>
      <a:lvl1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2pPr>
      <a:lvl3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3pPr>
      <a:lvl4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4pPr>
      <a:lvl5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9pPr>
    </p:titleStyle>
    <p:bodyStyle>
      <a:lvl1pPr marL="342900" indent="-342900" algn="l" rtl="0" eaLnBrk="1" fontAlgn="base" hangingPunct="1">
        <a:spcBef>
          <a:spcPct val="20000"/>
        </a:spcBef>
        <a:spcAft>
          <a:spcPct val="0"/>
        </a:spcAft>
        <a:defRPr b="1">
          <a:solidFill>
            <a:srgbClr val="003399"/>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1600" b="1">
          <a:solidFill>
            <a:srgbClr val="003399"/>
          </a:solidFill>
          <a:latin typeface="+mn-lt"/>
        </a:defRPr>
      </a:lvl2pPr>
      <a:lvl3pPr marL="1143000" indent="-228600" algn="l" rtl="0" eaLnBrk="1" fontAlgn="base" hangingPunct="1">
        <a:spcBef>
          <a:spcPct val="20000"/>
        </a:spcBef>
        <a:spcAft>
          <a:spcPct val="0"/>
        </a:spcAft>
        <a:buFont typeface="Arial" charset="0"/>
        <a:buChar char="•"/>
        <a:defRPr sz="1400" b="1">
          <a:solidFill>
            <a:srgbClr val="003399"/>
          </a:solidFill>
          <a:latin typeface="+mn-lt"/>
        </a:defRPr>
      </a:lvl3pPr>
      <a:lvl4pPr marL="1600200" indent="-228600" algn="l" rtl="0" eaLnBrk="1" fontAlgn="base" hangingPunct="1">
        <a:spcBef>
          <a:spcPct val="20000"/>
        </a:spcBef>
        <a:spcAft>
          <a:spcPct val="0"/>
        </a:spcAft>
        <a:buChar char="–"/>
        <a:defRPr sz="1200">
          <a:solidFill>
            <a:srgbClr val="003399"/>
          </a:solidFill>
          <a:latin typeface="+mn-lt"/>
        </a:defRPr>
      </a:lvl4pPr>
      <a:lvl5pPr marL="2057400" indent="-228600" algn="l" rtl="0" eaLnBrk="1" fontAlgn="base" hangingPunct="1">
        <a:spcBef>
          <a:spcPct val="20000"/>
        </a:spcBef>
        <a:spcAft>
          <a:spcPct val="0"/>
        </a:spcAft>
        <a:buChar char="»"/>
        <a:defRPr sz="1200">
          <a:solidFill>
            <a:srgbClr val="003399"/>
          </a:solidFill>
          <a:latin typeface="+mn-lt"/>
        </a:defRPr>
      </a:lvl5pPr>
      <a:lvl6pPr marL="2514600" indent="-228600" algn="l" rtl="0" eaLnBrk="1" fontAlgn="base" hangingPunct="1">
        <a:spcBef>
          <a:spcPct val="20000"/>
        </a:spcBef>
        <a:spcAft>
          <a:spcPct val="0"/>
        </a:spcAft>
        <a:buChar char="»"/>
        <a:defRPr sz="1200">
          <a:solidFill>
            <a:srgbClr val="003399"/>
          </a:solidFill>
          <a:latin typeface="+mn-lt"/>
        </a:defRPr>
      </a:lvl6pPr>
      <a:lvl7pPr marL="2971800" indent="-228600" algn="l" rtl="0" eaLnBrk="1" fontAlgn="base" hangingPunct="1">
        <a:spcBef>
          <a:spcPct val="20000"/>
        </a:spcBef>
        <a:spcAft>
          <a:spcPct val="0"/>
        </a:spcAft>
        <a:buChar char="»"/>
        <a:defRPr sz="1200">
          <a:solidFill>
            <a:srgbClr val="003399"/>
          </a:solidFill>
          <a:latin typeface="+mn-lt"/>
        </a:defRPr>
      </a:lvl7pPr>
      <a:lvl8pPr marL="3429000" indent="-228600" algn="l" rtl="0" eaLnBrk="1" fontAlgn="base" hangingPunct="1">
        <a:spcBef>
          <a:spcPct val="20000"/>
        </a:spcBef>
        <a:spcAft>
          <a:spcPct val="0"/>
        </a:spcAft>
        <a:buChar char="»"/>
        <a:defRPr sz="1200">
          <a:solidFill>
            <a:srgbClr val="003399"/>
          </a:solidFill>
          <a:latin typeface="+mn-lt"/>
        </a:defRPr>
      </a:lvl8pPr>
      <a:lvl9pPr marL="3886200" indent="-228600" algn="l" rtl="0" eaLnBrk="1" fontAlgn="base" hangingPunct="1">
        <a:spcBef>
          <a:spcPct val="20000"/>
        </a:spcBef>
        <a:spcAft>
          <a:spcPct val="0"/>
        </a:spcAft>
        <a:buChar char="»"/>
        <a:defRPr sz="1200">
          <a:solidFill>
            <a:srgbClr val="003399"/>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905" t="25517" r="7586" b="15336"/>
          <a:stretch/>
        </p:blipFill>
        <p:spPr bwMode="auto">
          <a:xfrm>
            <a:off x="109728" y="1053389"/>
            <a:ext cx="8917229" cy="5413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3" descr="kpk_prezentaca_4_720"/>
          <p:cNvPicPr>
            <a:picLocks noChangeAspect="1" noChangeArrowheads="1"/>
          </p:cNvPicPr>
          <p:nvPr/>
        </p:nvPicPr>
        <p:blipFill rotWithShape="1">
          <a:blip r:embed="rId6" cstate="print"/>
          <a:srcRect t="50000" r="13995" b="12566"/>
          <a:stretch/>
        </p:blipFill>
        <p:spPr bwMode="auto">
          <a:xfrm>
            <a:off x="0" y="6569075"/>
            <a:ext cx="9134474" cy="289998"/>
          </a:xfrm>
          <a:prstGeom prst="rect">
            <a:avLst/>
          </a:prstGeom>
          <a:noFill/>
          <a:ln w="9525">
            <a:noFill/>
            <a:miter lim="800000"/>
            <a:headEnd/>
            <a:tailEnd/>
          </a:ln>
        </p:spPr>
      </p:pic>
      <p:sp>
        <p:nvSpPr>
          <p:cNvPr id="457736" name="Rectangle 8"/>
          <p:cNvSpPr>
            <a:spLocks noChangeArrowheads="1"/>
          </p:cNvSpPr>
          <p:nvPr/>
        </p:nvSpPr>
        <p:spPr bwMode="auto">
          <a:xfrm>
            <a:off x="900113" y="1844675"/>
            <a:ext cx="7848600" cy="3816350"/>
          </a:xfrm>
          <a:prstGeom prst="rect">
            <a:avLst/>
          </a:prstGeom>
          <a:noFill/>
          <a:ln w="9525">
            <a:noFill/>
            <a:miter lim="800000"/>
            <a:headEnd/>
            <a:tailEnd/>
          </a:ln>
          <a:effectLst/>
        </p:spPr>
        <p:txBody>
          <a:bodyPr/>
          <a:lstStyle/>
          <a:p>
            <a:pPr algn="ctr">
              <a:defRPr/>
            </a:pPr>
            <a:endParaRPr lang="en-US" sz="2400" b="1">
              <a:solidFill>
                <a:srgbClr val="CC0000"/>
              </a:solidFill>
              <a:effectLst>
                <a:outerShdw blurRad="38100" dist="38100" dir="2700000" algn="tl">
                  <a:srgbClr val="C0C0C0"/>
                </a:outerShdw>
              </a:effectLst>
              <a:latin typeface="Verdana" pitchFamily="34" charset="0"/>
            </a:endParaRPr>
          </a:p>
        </p:txBody>
      </p:sp>
      <p:sp>
        <p:nvSpPr>
          <p:cNvPr id="457737" name="Rectangle 9"/>
          <p:cNvSpPr>
            <a:spLocks noGrp="1" noChangeArrowheads="1"/>
          </p:cNvSpPr>
          <p:nvPr>
            <p:ph type="body" idx="1"/>
          </p:nvPr>
        </p:nvSpPr>
        <p:spPr bwMode="auto">
          <a:xfrm>
            <a:off x="457200" y="1924050"/>
            <a:ext cx="8229600" cy="1354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57738" name="Rectangle 10"/>
          <p:cNvSpPr>
            <a:spLocks noGrp="1" noChangeArrowheads="1"/>
          </p:cNvSpPr>
          <p:nvPr>
            <p:ph type="title"/>
          </p:nvPr>
        </p:nvSpPr>
        <p:spPr bwMode="auto">
          <a:xfrm>
            <a:off x="1768475" y="188913"/>
            <a:ext cx="7226300"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457742" name="Line 14"/>
          <p:cNvSpPr>
            <a:spLocks noChangeShapeType="1"/>
          </p:cNvSpPr>
          <p:nvPr/>
        </p:nvSpPr>
        <p:spPr bwMode="auto">
          <a:xfrm>
            <a:off x="1403350" y="836613"/>
            <a:ext cx="7740650" cy="0"/>
          </a:xfrm>
          <a:prstGeom prst="line">
            <a:avLst/>
          </a:prstGeom>
          <a:noFill/>
          <a:ln w="38100">
            <a:solidFill>
              <a:srgbClr val="3399FF"/>
            </a:solidFill>
            <a:round/>
            <a:headEnd/>
            <a:tailEnd/>
          </a:ln>
          <a:effectLst/>
        </p:spPr>
        <p:txBody>
          <a:bodyPr/>
          <a:lstStyle/>
          <a:p>
            <a:pPr algn="ctr">
              <a:defRPr/>
            </a:pPr>
            <a:endParaRPr lang="pl-PL">
              <a:effectLst>
                <a:outerShdw blurRad="38100" dist="38100" dir="2700000" algn="tl">
                  <a:srgbClr val="000000">
                    <a:alpha val="43137"/>
                  </a:srgbClr>
                </a:outerShdw>
              </a:effectLst>
            </a:endParaRPr>
          </a:p>
        </p:txBody>
      </p:sp>
      <p:sp>
        <p:nvSpPr>
          <p:cNvPr id="457743" name="Line 15"/>
          <p:cNvSpPr>
            <a:spLocks noChangeShapeType="1"/>
          </p:cNvSpPr>
          <p:nvPr/>
        </p:nvSpPr>
        <p:spPr bwMode="auto">
          <a:xfrm>
            <a:off x="1403350" y="908050"/>
            <a:ext cx="7740650" cy="0"/>
          </a:xfrm>
          <a:prstGeom prst="line">
            <a:avLst/>
          </a:prstGeom>
          <a:noFill/>
          <a:ln w="38100">
            <a:solidFill>
              <a:srgbClr val="0C4B9E"/>
            </a:solidFill>
            <a:round/>
            <a:headEnd/>
            <a:tailEnd/>
          </a:ln>
          <a:effectLst/>
        </p:spPr>
        <p:txBody>
          <a:bodyPr/>
          <a:lstStyle/>
          <a:p>
            <a:pPr algn="ctr">
              <a:defRPr/>
            </a:pPr>
            <a:endParaRPr lang="pl-PL">
              <a:effectLst>
                <a:outerShdw blurRad="38100" dist="38100" dir="2700000" algn="tl">
                  <a:srgbClr val="000000">
                    <a:alpha val="43137"/>
                  </a:srgbClr>
                </a:outerShdw>
              </a:effectLst>
            </a:endParaRPr>
          </a:p>
        </p:txBody>
      </p:sp>
      <p:sp>
        <p:nvSpPr>
          <p:cNvPr id="11" name="Symbol zastępczy numeru slajdu 2"/>
          <p:cNvSpPr txBox="1">
            <a:spLocks/>
          </p:cNvSpPr>
          <p:nvPr/>
        </p:nvSpPr>
        <p:spPr>
          <a:xfrm>
            <a:off x="4079875" y="6575425"/>
            <a:ext cx="495300" cy="257369"/>
          </a:xfrm>
          <a:prstGeom prst="rect">
            <a:avLst/>
          </a:prstGeom>
        </p:spPr>
        <p:txBody>
          <a:bodyPr wrap="square" lIns="36000" tIns="36000" rIns="36000" bIns="36000" anchor="ctr">
            <a:spAutoFit/>
          </a:bodyPr>
          <a:lstStyle>
            <a:lvl1pPr>
              <a:defRPr>
                <a:solidFill>
                  <a:schemeClr val="bg1"/>
                </a:solidFill>
              </a:defRPr>
            </a:lvl1pPr>
          </a:lstStyle>
          <a:p>
            <a:pPr algn="ctr">
              <a:defRPr/>
            </a:pPr>
            <a:fld id="{3AC6974A-654A-410D-B642-D7F33EF36798}" type="slidenum">
              <a:rPr lang="pl-PL" sz="1200" smtClean="0">
                <a:solidFill>
                  <a:srgbClr val="808080">
                    <a:lumMod val="40000"/>
                    <a:lumOff val="60000"/>
                  </a:srgbClr>
                </a:solidFill>
                <a:effectLst>
                  <a:outerShdw blurRad="38100" dist="38100" dir="2700000" algn="tl">
                    <a:srgbClr val="000000">
                      <a:alpha val="43137"/>
                    </a:srgbClr>
                  </a:outerShdw>
                </a:effectLst>
              </a:rPr>
              <a:pPr algn="ctr">
                <a:defRPr/>
              </a:pPr>
              <a:t>‹#›</a:t>
            </a:fld>
            <a:endParaRPr lang="pl-PL" dirty="0">
              <a:solidFill>
                <a:srgbClr val="808080">
                  <a:lumMod val="40000"/>
                  <a:lumOff val="60000"/>
                </a:srgbClr>
              </a:solidFill>
              <a:effectLst>
                <a:outerShdw blurRad="38100" dist="38100" dir="2700000" algn="tl">
                  <a:srgbClr val="000000">
                    <a:alpha val="43137"/>
                  </a:srgbClr>
                </a:outerShdw>
              </a:effectLst>
            </a:endParaRPr>
          </a:p>
        </p:txBody>
      </p:sp>
      <p:sp>
        <p:nvSpPr>
          <p:cNvPr id="12" name="Text Box 6"/>
          <p:cNvSpPr txBox="1">
            <a:spLocks noChangeArrowheads="1"/>
          </p:cNvSpPr>
          <p:nvPr/>
        </p:nvSpPr>
        <p:spPr bwMode="auto">
          <a:xfrm>
            <a:off x="6605586" y="6562722"/>
            <a:ext cx="2533650" cy="260350"/>
          </a:xfrm>
          <a:prstGeom prst="rect">
            <a:avLst/>
          </a:prstGeom>
          <a:noFill/>
          <a:ln w="9525">
            <a:noFill/>
            <a:miter lim="800000"/>
            <a:headEnd/>
            <a:tailEnd/>
          </a:ln>
          <a:effectLst/>
        </p:spPr>
        <p:txBody>
          <a:bodyPr wrap="none">
            <a:spAutoFit/>
          </a:bodyPr>
          <a:lstStyle/>
          <a:p>
            <a:pPr algn="ctr">
              <a:defRPr/>
            </a:pPr>
            <a:r>
              <a:rPr lang="pl-PL" sz="1100" b="1" dirty="0">
                <a:solidFill>
                  <a:srgbClr val="FFFFFF"/>
                </a:solidFill>
                <a:effectLst>
                  <a:outerShdw blurRad="38100" dist="38100" dir="2700000" algn="tl">
                    <a:srgbClr val="000000">
                      <a:alpha val="43137"/>
                    </a:srgbClr>
                  </a:outerShdw>
                </a:effectLst>
              </a:rPr>
              <a:t>Copyright ©  KPK PB UE IPPT PAN</a:t>
            </a:r>
          </a:p>
        </p:txBody>
      </p:sp>
      <p:pic>
        <p:nvPicPr>
          <p:cNvPr id="16" name="Picture 13" descr="kpk_prezentaca_4_720"/>
          <p:cNvPicPr>
            <a:picLocks noChangeAspect="1" noChangeArrowheads="1"/>
          </p:cNvPicPr>
          <p:nvPr/>
        </p:nvPicPr>
        <p:blipFill rotWithShape="1">
          <a:blip r:embed="rId6" cstate="print"/>
          <a:srcRect l="86005" r="1176"/>
          <a:stretch/>
        </p:blipFill>
        <p:spPr bwMode="auto">
          <a:xfrm>
            <a:off x="107276" y="141622"/>
            <a:ext cx="1187285" cy="785477"/>
          </a:xfrm>
          <a:prstGeom prst="rect">
            <a:avLst/>
          </a:prstGeom>
          <a:noFill/>
          <a:ln w="9525">
            <a:noFill/>
            <a:miter lim="800000"/>
            <a:headEnd/>
            <a:tailEnd/>
          </a:ln>
        </p:spPr>
      </p:pic>
      <p:pic>
        <p:nvPicPr>
          <p:cNvPr id="13" name="Picture 2" descr="W:\00_Administration\06_PROMOCJA\LOGA\KPK\A1A-wersja-podstawowa-PL.jpg"/>
          <p:cNvPicPr>
            <a:picLocks noChangeAspect="1" noChangeArrowheads="1"/>
          </p:cNvPicPr>
          <p:nvPr userDrawn="1"/>
        </p:nvPicPr>
        <p:blipFill>
          <a:blip r:embed="rId7" cstate="print"/>
          <a:srcRect/>
          <a:stretch>
            <a:fillRect/>
          </a:stretch>
        </p:blipFill>
        <p:spPr bwMode="auto">
          <a:xfrm>
            <a:off x="57150" y="152400"/>
            <a:ext cx="1309997" cy="797270"/>
          </a:xfrm>
          <a:prstGeom prst="rect">
            <a:avLst/>
          </a:prstGeom>
          <a:noFill/>
        </p:spPr>
      </p:pic>
    </p:spTree>
    <p:extLst>
      <p:ext uri="{BB962C8B-B14F-4D97-AF65-F5344CB8AC3E}">
        <p14:creationId xmlns:p14="http://schemas.microsoft.com/office/powerpoint/2010/main" xmlns="" val="24544563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2pPr>
      <a:lvl3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3pPr>
      <a:lvl4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4pPr>
      <a:lvl5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9pPr>
    </p:titleStyle>
    <p:bodyStyle>
      <a:lvl1pPr marL="342900" indent="-342900" algn="l" rtl="0" eaLnBrk="1" fontAlgn="base" hangingPunct="1">
        <a:spcBef>
          <a:spcPct val="20000"/>
        </a:spcBef>
        <a:spcAft>
          <a:spcPct val="0"/>
        </a:spcAft>
        <a:defRPr b="1">
          <a:solidFill>
            <a:srgbClr val="003399"/>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1600" b="1">
          <a:solidFill>
            <a:srgbClr val="003399"/>
          </a:solidFill>
          <a:latin typeface="+mn-lt"/>
        </a:defRPr>
      </a:lvl2pPr>
      <a:lvl3pPr marL="1143000" indent="-228600" algn="l" rtl="0" eaLnBrk="1" fontAlgn="base" hangingPunct="1">
        <a:spcBef>
          <a:spcPct val="20000"/>
        </a:spcBef>
        <a:spcAft>
          <a:spcPct val="0"/>
        </a:spcAft>
        <a:buFont typeface="Arial" charset="0"/>
        <a:buChar char="•"/>
        <a:defRPr sz="1400" b="1">
          <a:solidFill>
            <a:srgbClr val="003399"/>
          </a:solidFill>
          <a:latin typeface="+mn-lt"/>
        </a:defRPr>
      </a:lvl3pPr>
      <a:lvl4pPr marL="1600200" indent="-228600" algn="l" rtl="0" eaLnBrk="1" fontAlgn="base" hangingPunct="1">
        <a:spcBef>
          <a:spcPct val="20000"/>
        </a:spcBef>
        <a:spcAft>
          <a:spcPct val="0"/>
        </a:spcAft>
        <a:buChar char="–"/>
        <a:defRPr sz="1200">
          <a:solidFill>
            <a:srgbClr val="003399"/>
          </a:solidFill>
          <a:latin typeface="+mn-lt"/>
        </a:defRPr>
      </a:lvl4pPr>
      <a:lvl5pPr marL="2057400" indent="-228600" algn="l" rtl="0" eaLnBrk="1" fontAlgn="base" hangingPunct="1">
        <a:spcBef>
          <a:spcPct val="20000"/>
        </a:spcBef>
        <a:spcAft>
          <a:spcPct val="0"/>
        </a:spcAft>
        <a:buChar char="»"/>
        <a:defRPr sz="1200">
          <a:solidFill>
            <a:srgbClr val="003399"/>
          </a:solidFill>
          <a:latin typeface="+mn-lt"/>
        </a:defRPr>
      </a:lvl5pPr>
      <a:lvl6pPr marL="2514600" indent="-228600" algn="l" rtl="0" eaLnBrk="1" fontAlgn="base" hangingPunct="1">
        <a:spcBef>
          <a:spcPct val="20000"/>
        </a:spcBef>
        <a:spcAft>
          <a:spcPct val="0"/>
        </a:spcAft>
        <a:buChar char="»"/>
        <a:defRPr sz="1200">
          <a:solidFill>
            <a:srgbClr val="003399"/>
          </a:solidFill>
          <a:latin typeface="+mn-lt"/>
        </a:defRPr>
      </a:lvl6pPr>
      <a:lvl7pPr marL="2971800" indent="-228600" algn="l" rtl="0" eaLnBrk="1" fontAlgn="base" hangingPunct="1">
        <a:spcBef>
          <a:spcPct val="20000"/>
        </a:spcBef>
        <a:spcAft>
          <a:spcPct val="0"/>
        </a:spcAft>
        <a:buChar char="»"/>
        <a:defRPr sz="1200">
          <a:solidFill>
            <a:srgbClr val="003399"/>
          </a:solidFill>
          <a:latin typeface="+mn-lt"/>
        </a:defRPr>
      </a:lvl7pPr>
      <a:lvl8pPr marL="3429000" indent="-228600" algn="l" rtl="0" eaLnBrk="1" fontAlgn="base" hangingPunct="1">
        <a:spcBef>
          <a:spcPct val="20000"/>
        </a:spcBef>
        <a:spcAft>
          <a:spcPct val="0"/>
        </a:spcAft>
        <a:buChar char="»"/>
        <a:defRPr sz="1200">
          <a:solidFill>
            <a:srgbClr val="003399"/>
          </a:solidFill>
          <a:latin typeface="+mn-lt"/>
        </a:defRPr>
      </a:lvl8pPr>
      <a:lvl9pPr marL="3886200" indent="-228600" algn="l" rtl="0" eaLnBrk="1" fontAlgn="base" hangingPunct="1">
        <a:spcBef>
          <a:spcPct val="20000"/>
        </a:spcBef>
        <a:spcAft>
          <a:spcPct val="0"/>
        </a:spcAft>
        <a:buChar char="»"/>
        <a:defRPr sz="1200">
          <a:solidFill>
            <a:srgbClr val="003399"/>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905" t="25517" r="7586" b="15336"/>
          <a:stretch/>
        </p:blipFill>
        <p:spPr bwMode="auto">
          <a:xfrm>
            <a:off x="109728" y="1053389"/>
            <a:ext cx="8917229" cy="5413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3" descr="kpk_prezentaca_4_720"/>
          <p:cNvPicPr>
            <a:picLocks noChangeAspect="1" noChangeArrowheads="1"/>
          </p:cNvPicPr>
          <p:nvPr/>
        </p:nvPicPr>
        <p:blipFill rotWithShape="1">
          <a:blip r:embed="rId7" cstate="print"/>
          <a:srcRect t="50000" r="13995" b="12566"/>
          <a:stretch/>
        </p:blipFill>
        <p:spPr bwMode="auto">
          <a:xfrm>
            <a:off x="0" y="6569075"/>
            <a:ext cx="9134474" cy="289998"/>
          </a:xfrm>
          <a:prstGeom prst="rect">
            <a:avLst/>
          </a:prstGeom>
          <a:noFill/>
          <a:ln w="9525">
            <a:noFill/>
            <a:miter lim="800000"/>
            <a:headEnd/>
            <a:tailEnd/>
          </a:ln>
        </p:spPr>
      </p:pic>
      <p:sp>
        <p:nvSpPr>
          <p:cNvPr id="457736" name="Rectangle 8"/>
          <p:cNvSpPr>
            <a:spLocks noChangeArrowheads="1"/>
          </p:cNvSpPr>
          <p:nvPr/>
        </p:nvSpPr>
        <p:spPr bwMode="auto">
          <a:xfrm>
            <a:off x="900113" y="1844675"/>
            <a:ext cx="7848600" cy="3816350"/>
          </a:xfrm>
          <a:prstGeom prst="rect">
            <a:avLst/>
          </a:prstGeom>
          <a:noFill/>
          <a:ln w="9525">
            <a:noFill/>
            <a:miter lim="800000"/>
            <a:headEnd/>
            <a:tailEnd/>
          </a:ln>
          <a:effectLst/>
        </p:spPr>
        <p:txBody>
          <a:bodyPr/>
          <a:lstStyle/>
          <a:p>
            <a:pPr algn="ctr">
              <a:defRPr/>
            </a:pPr>
            <a:endParaRPr lang="en-US" sz="2400" b="1">
              <a:solidFill>
                <a:srgbClr val="CC0000"/>
              </a:solidFill>
              <a:effectLst>
                <a:outerShdw blurRad="38100" dist="38100" dir="2700000" algn="tl">
                  <a:srgbClr val="C0C0C0"/>
                </a:outerShdw>
              </a:effectLst>
              <a:latin typeface="Verdana" pitchFamily="34" charset="0"/>
            </a:endParaRPr>
          </a:p>
        </p:txBody>
      </p:sp>
      <p:sp>
        <p:nvSpPr>
          <p:cNvPr id="457737" name="Rectangle 9"/>
          <p:cNvSpPr>
            <a:spLocks noGrp="1" noChangeArrowheads="1"/>
          </p:cNvSpPr>
          <p:nvPr>
            <p:ph type="body" idx="1"/>
          </p:nvPr>
        </p:nvSpPr>
        <p:spPr bwMode="auto">
          <a:xfrm>
            <a:off x="457200" y="1924050"/>
            <a:ext cx="8229600" cy="1354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57738" name="Rectangle 10"/>
          <p:cNvSpPr>
            <a:spLocks noGrp="1" noChangeArrowheads="1"/>
          </p:cNvSpPr>
          <p:nvPr>
            <p:ph type="title"/>
          </p:nvPr>
        </p:nvSpPr>
        <p:spPr bwMode="auto">
          <a:xfrm>
            <a:off x="1768475" y="188913"/>
            <a:ext cx="7226300"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457742" name="Line 14"/>
          <p:cNvSpPr>
            <a:spLocks noChangeShapeType="1"/>
          </p:cNvSpPr>
          <p:nvPr/>
        </p:nvSpPr>
        <p:spPr bwMode="auto">
          <a:xfrm>
            <a:off x="1403350" y="836613"/>
            <a:ext cx="7740650" cy="0"/>
          </a:xfrm>
          <a:prstGeom prst="line">
            <a:avLst/>
          </a:prstGeom>
          <a:noFill/>
          <a:ln w="38100">
            <a:solidFill>
              <a:srgbClr val="3399FF"/>
            </a:solidFill>
            <a:round/>
            <a:headEnd/>
            <a:tailEnd/>
          </a:ln>
          <a:effectLst/>
        </p:spPr>
        <p:txBody>
          <a:bodyPr/>
          <a:lstStyle/>
          <a:p>
            <a:pPr algn="ctr">
              <a:defRPr/>
            </a:pPr>
            <a:endParaRPr lang="pl-PL">
              <a:effectLst>
                <a:outerShdw blurRad="38100" dist="38100" dir="2700000" algn="tl">
                  <a:srgbClr val="000000">
                    <a:alpha val="43137"/>
                  </a:srgbClr>
                </a:outerShdw>
              </a:effectLst>
            </a:endParaRPr>
          </a:p>
        </p:txBody>
      </p:sp>
      <p:sp>
        <p:nvSpPr>
          <p:cNvPr id="457743" name="Line 15"/>
          <p:cNvSpPr>
            <a:spLocks noChangeShapeType="1"/>
          </p:cNvSpPr>
          <p:nvPr/>
        </p:nvSpPr>
        <p:spPr bwMode="auto">
          <a:xfrm>
            <a:off x="1403350" y="908050"/>
            <a:ext cx="7740650" cy="0"/>
          </a:xfrm>
          <a:prstGeom prst="line">
            <a:avLst/>
          </a:prstGeom>
          <a:noFill/>
          <a:ln w="38100">
            <a:solidFill>
              <a:srgbClr val="0C4B9E"/>
            </a:solidFill>
            <a:round/>
            <a:headEnd/>
            <a:tailEnd/>
          </a:ln>
          <a:effectLst/>
        </p:spPr>
        <p:txBody>
          <a:bodyPr/>
          <a:lstStyle/>
          <a:p>
            <a:pPr algn="ctr">
              <a:defRPr/>
            </a:pPr>
            <a:endParaRPr lang="pl-PL">
              <a:effectLst>
                <a:outerShdw blurRad="38100" dist="38100" dir="2700000" algn="tl">
                  <a:srgbClr val="000000">
                    <a:alpha val="43137"/>
                  </a:srgbClr>
                </a:outerShdw>
              </a:effectLst>
            </a:endParaRPr>
          </a:p>
        </p:txBody>
      </p:sp>
      <p:sp>
        <p:nvSpPr>
          <p:cNvPr id="11" name="Symbol zastępczy numeru slajdu 2"/>
          <p:cNvSpPr txBox="1">
            <a:spLocks/>
          </p:cNvSpPr>
          <p:nvPr/>
        </p:nvSpPr>
        <p:spPr>
          <a:xfrm>
            <a:off x="4079875" y="6575425"/>
            <a:ext cx="495300" cy="257369"/>
          </a:xfrm>
          <a:prstGeom prst="rect">
            <a:avLst/>
          </a:prstGeom>
        </p:spPr>
        <p:txBody>
          <a:bodyPr wrap="square" lIns="36000" tIns="36000" rIns="36000" bIns="36000" anchor="ctr">
            <a:spAutoFit/>
          </a:bodyPr>
          <a:lstStyle>
            <a:lvl1pPr>
              <a:defRPr>
                <a:solidFill>
                  <a:schemeClr val="bg1"/>
                </a:solidFill>
              </a:defRPr>
            </a:lvl1pPr>
          </a:lstStyle>
          <a:p>
            <a:pPr algn="ctr">
              <a:defRPr/>
            </a:pPr>
            <a:fld id="{3AC6974A-654A-410D-B642-D7F33EF36798}" type="slidenum">
              <a:rPr lang="pl-PL" sz="1200" smtClean="0">
                <a:solidFill>
                  <a:srgbClr val="808080">
                    <a:lumMod val="40000"/>
                    <a:lumOff val="60000"/>
                  </a:srgbClr>
                </a:solidFill>
                <a:effectLst>
                  <a:outerShdw blurRad="38100" dist="38100" dir="2700000" algn="tl">
                    <a:srgbClr val="000000">
                      <a:alpha val="43137"/>
                    </a:srgbClr>
                  </a:outerShdw>
                </a:effectLst>
              </a:rPr>
              <a:pPr algn="ctr">
                <a:defRPr/>
              </a:pPr>
              <a:t>‹#›</a:t>
            </a:fld>
            <a:endParaRPr lang="pl-PL" dirty="0">
              <a:solidFill>
                <a:srgbClr val="808080">
                  <a:lumMod val="40000"/>
                  <a:lumOff val="60000"/>
                </a:srgbClr>
              </a:solidFill>
              <a:effectLst>
                <a:outerShdw blurRad="38100" dist="38100" dir="2700000" algn="tl">
                  <a:srgbClr val="000000">
                    <a:alpha val="43137"/>
                  </a:srgbClr>
                </a:outerShdw>
              </a:effectLst>
            </a:endParaRPr>
          </a:p>
        </p:txBody>
      </p:sp>
      <p:sp>
        <p:nvSpPr>
          <p:cNvPr id="12" name="Text Box 6"/>
          <p:cNvSpPr txBox="1">
            <a:spLocks noChangeArrowheads="1"/>
          </p:cNvSpPr>
          <p:nvPr/>
        </p:nvSpPr>
        <p:spPr bwMode="auto">
          <a:xfrm>
            <a:off x="6605586" y="6562722"/>
            <a:ext cx="2533650" cy="260350"/>
          </a:xfrm>
          <a:prstGeom prst="rect">
            <a:avLst/>
          </a:prstGeom>
          <a:noFill/>
          <a:ln w="9525">
            <a:noFill/>
            <a:miter lim="800000"/>
            <a:headEnd/>
            <a:tailEnd/>
          </a:ln>
          <a:effectLst/>
        </p:spPr>
        <p:txBody>
          <a:bodyPr wrap="none">
            <a:spAutoFit/>
          </a:bodyPr>
          <a:lstStyle/>
          <a:p>
            <a:pPr algn="ctr">
              <a:defRPr/>
            </a:pPr>
            <a:r>
              <a:rPr lang="pl-PL" sz="1100" b="1" dirty="0">
                <a:solidFill>
                  <a:srgbClr val="FFFFFF"/>
                </a:solidFill>
                <a:effectLst>
                  <a:outerShdw blurRad="38100" dist="38100" dir="2700000" algn="tl">
                    <a:srgbClr val="000000">
                      <a:alpha val="43137"/>
                    </a:srgbClr>
                  </a:outerShdw>
                </a:effectLst>
              </a:rPr>
              <a:t>Copyright ©  KPK PB UE IPPT PAN</a:t>
            </a:r>
          </a:p>
        </p:txBody>
      </p:sp>
      <p:pic>
        <p:nvPicPr>
          <p:cNvPr id="16" name="Picture 13" descr="kpk_prezentaca_4_720"/>
          <p:cNvPicPr>
            <a:picLocks noChangeAspect="1" noChangeArrowheads="1"/>
          </p:cNvPicPr>
          <p:nvPr/>
        </p:nvPicPr>
        <p:blipFill rotWithShape="1">
          <a:blip r:embed="rId7" cstate="print"/>
          <a:srcRect l="86005" r="1176"/>
          <a:stretch/>
        </p:blipFill>
        <p:spPr bwMode="auto">
          <a:xfrm>
            <a:off x="107276" y="141622"/>
            <a:ext cx="1187285" cy="785477"/>
          </a:xfrm>
          <a:prstGeom prst="rect">
            <a:avLst/>
          </a:prstGeom>
          <a:noFill/>
          <a:ln w="9525">
            <a:noFill/>
            <a:miter lim="800000"/>
            <a:headEnd/>
            <a:tailEnd/>
          </a:ln>
        </p:spPr>
      </p:pic>
    </p:spTree>
    <p:extLst>
      <p:ext uri="{BB962C8B-B14F-4D97-AF65-F5344CB8AC3E}">
        <p14:creationId xmlns:p14="http://schemas.microsoft.com/office/powerpoint/2010/main" xmlns="" val="248254225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2pPr>
      <a:lvl3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3pPr>
      <a:lvl4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4pPr>
      <a:lvl5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9pPr>
    </p:titleStyle>
    <p:bodyStyle>
      <a:lvl1pPr marL="342900" indent="-342900" algn="l" rtl="0" eaLnBrk="1" fontAlgn="base" hangingPunct="1">
        <a:spcBef>
          <a:spcPct val="20000"/>
        </a:spcBef>
        <a:spcAft>
          <a:spcPct val="0"/>
        </a:spcAft>
        <a:defRPr b="1">
          <a:solidFill>
            <a:srgbClr val="003399"/>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1600" b="1">
          <a:solidFill>
            <a:srgbClr val="003399"/>
          </a:solidFill>
          <a:latin typeface="+mn-lt"/>
        </a:defRPr>
      </a:lvl2pPr>
      <a:lvl3pPr marL="1143000" indent="-228600" algn="l" rtl="0" eaLnBrk="1" fontAlgn="base" hangingPunct="1">
        <a:spcBef>
          <a:spcPct val="20000"/>
        </a:spcBef>
        <a:spcAft>
          <a:spcPct val="0"/>
        </a:spcAft>
        <a:buFont typeface="Arial" charset="0"/>
        <a:buChar char="•"/>
        <a:defRPr sz="1400" b="1">
          <a:solidFill>
            <a:srgbClr val="003399"/>
          </a:solidFill>
          <a:latin typeface="+mn-lt"/>
        </a:defRPr>
      </a:lvl3pPr>
      <a:lvl4pPr marL="1600200" indent="-228600" algn="l" rtl="0" eaLnBrk="1" fontAlgn="base" hangingPunct="1">
        <a:spcBef>
          <a:spcPct val="20000"/>
        </a:spcBef>
        <a:spcAft>
          <a:spcPct val="0"/>
        </a:spcAft>
        <a:buChar char="–"/>
        <a:defRPr sz="1200">
          <a:solidFill>
            <a:srgbClr val="003399"/>
          </a:solidFill>
          <a:latin typeface="+mn-lt"/>
        </a:defRPr>
      </a:lvl4pPr>
      <a:lvl5pPr marL="2057400" indent="-228600" algn="l" rtl="0" eaLnBrk="1" fontAlgn="base" hangingPunct="1">
        <a:spcBef>
          <a:spcPct val="20000"/>
        </a:spcBef>
        <a:spcAft>
          <a:spcPct val="0"/>
        </a:spcAft>
        <a:buChar char="»"/>
        <a:defRPr sz="1200">
          <a:solidFill>
            <a:srgbClr val="003399"/>
          </a:solidFill>
          <a:latin typeface="+mn-lt"/>
        </a:defRPr>
      </a:lvl5pPr>
      <a:lvl6pPr marL="2514600" indent="-228600" algn="l" rtl="0" eaLnBrk="1" fontAlgn="base" hangingPunct="1">
        <a:spcBef>
          <a:spcPct val="20000"/>
        </a:spcBef>
        <a:spcAft>
          <a:spcPct val="0"/>
        </a:spcAft>
        <a:buChar char="»"/>
        <a:defRPr sz="1200">
          <a:solidFill>
            <a:srgbClr val="003399"/>
          </a:solidFill>
          <a:latin typeface="+mn-lt"/>
        </a:defRPr>
      </a:lvl6pPr>
      <a:lvl7pPr marL="2971800" indent="-228600" algn="l" rtl="0" eaLnBrk="1" fontAlgn="base" hangingPunct="1">
        <a:spcBef>
          <a:spcPct val="20000"/>
        </a:spcBef>
        <a:spcAft>
          <a:spcPct val="0"/>
        </a:spcAft>
        <a:buChar char="»"/>
        <a:defRPr sz="1200">
          <a:solidFill>
            <a:srgbClr val="003399"/>
          </a:solidFill>
          <a:latin typeface="+mn-lt"/>
        </a:defRPr>
      </a:lvl7pPr>
      <a:lvl8pPr marL="3429000" indent="-228600" algn="l" rtl="0" eaLnBrk="1" fontAlgn="base" hangingPunct="1">
        <a:spcBef>
          <a:spcPct val="20000"/>
        </a:spcBef>
        <a:spcAft>
          <a:spcPct val="0"/>
        </a:spcAft>
        <a:buChar char="»"/>
        <a:defRPr sz="1200">
          <a:solidFill>
            <a:srgbClr val="003399"/>
          </a:solidFill>
          <a:latin typeface="+mn-lt"/>
        </a:defRPr>
      </a:lvl8pPr>
      <a:lvl9pPr marL="3886200" indent="-228600" algn="l" rtl="0" eaLnBrk="1" fontAlgn="base" hangingPunct="1">
        <a:spcBef>
          <a:spcPct val="20000"/>
        </a:spcBef>
        <a:spcAft>
          <a:spcPct val="0"/>
        </a:spcAft>
        <a:buChar char="»"/>
        <a:defRPr sz="1200">
          <a:solidFill>
            <a:srgbClr val="003399"/>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jpis2cowork.eu/index.php/jpis?task=weblink.go&amp;id=3" TargetMode="External"/><Relationship Id="rId7"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jpis2cowork.eu/index.php/jpis?task=weblink.go&amp;id=2" TargetMode="External"/><Relationship Id="rId11" Type="http://schemas.openxmlformats.org/officeDocument/2006/relationships/hyperlink" Target="http://www.jpis2cowork.eu/index.php/jpis?task=weblink.go&amp;id=5" TargetMode="External"/><Relationship Id="rId5" Type="http://schemas.openxmlformats.org/officeDocument/2006/relationships/image" Target="../media/image21.jpeg"/><Relationship Id="rId10" Type="http://schemas.openxmlformats.org/officeDocument/2006/relationships/image" Target="../media/image24.png"/><Relationship Id="rId4" Type="http://schemas.openxmlformats.org/officeDocument/2006/relationships/hyperlink" Target="http://www.jpis2cowork.eu/index.php/jpis?task=weblink.go&amp;id=1" TargetMode="External"/><Relationship Id="rId9" Type="http://schemas.openxmlformats.org/officeDocument/2006/relationships/hyperlink" Target="http://www.jpis2cowork.eu/index.php/jpis?task=weblink.go&amp;id=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hyperlink" Target="http://www.jpis2cowork.eu/index.php/jpis?task=weblink.go&amp;id=6" TargetMode="External"/><Relationship Id="rId2" Type="http://schemas.openxmlformats.org/officeDocument/2006/relationships/hyperlink" Target="http://www.jpis2cowork.eu/index.php/jpis?task=weblink.go&amp;id=7" TargetMode="Externa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hyperlink" Target="http://www.jpis2cowork.eu/index.php/jpis?task=weblink.go&amp;id=19" TargetMode="External"/><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hyperlink" Target="http://www.jpis2cowork.eu/index.php/jpis?task=weblink.go&amp;id=8" TargetMode="External"/><Relationship Id="rId9" Type="http://schemas.openxmlformats.org/officeDocument/2006/relationships/hyperlink" Target="http://www.jpis2cowork.eu/index.php/jpis?task=weblink.go&amp;id=1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ec.europa.eu/research/horizon2020/index_en.cfm" TargetMode="External"/><Relationship Id="rId2" Type="http://schemas.openxmlformats.org/officeDocument/2006/relationships/hyperlink" Target="http://www.kpk.gov.pl/index.html"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wmf"/><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672" y="1097280"/>
            <a:ext cx="9101328" cy="3279648"/>
          </a:xfrm>
          <a:prstGeom prst="rect">
            <a:avLst/>
          </a:prstGeom>
          <a:noFill/>
          <a:ln w="9525">
            <a:noFill/>
            <a:miter lim="800000"/>
            <a:headEnd/>
            <a:tailEnd/>
          </a:ln>
          <a:effectLst/>
        </p:spPr>
      </p:pic>
      <p:sp>
        <p:nvSpPr>
          <p:cNvPr id="2058" name="Rectangle 10"/>
          <p:cNvSpPr>
            <a:spLocks noChangeArrowheads="1"/>
          </p:cNvSpPr>
          <p:nvPr/>
        </p:nvSpPr>
        <p:spPr bwMode="auto">
          <a:xfrm>
            <a:off x="304801" y="2513013"/>
            <a:ext cx="8448674" cy="1512887"/>
          </a:xfrm>
          <a:prstGeom prst="rect">
            <a:avLst/>
          </a:prstGeom>
          <a:noFill/>
          <a:ln w="9525">
            <a:noFill/>
            <a:miter lim="800000"/>
            <a:headEnd/>
            <a:tailEnd/>
          </a:ln>
          <a:effectLst/>
        </p:spPr>
        <p:txBody>
          <a:bodyPr/>
          <a:lstStyle/>
          <a:p>
            <a:pPr algn="ctr">
              <a:defRPr/>
            </a:pPr>
            <a:r>
              <a:rPr lang="pl-PL" sz="4400" b="1" dirty="0" smtClean="0"/>
              <a:t>	Horyzont 2020</a:t>
            </a:r>
          </a:p>
          <a:p>
            <a:pPr algn="ctr">
              <a:defRPr/>
            </a:pPr>
            <a:r>
              <a:rPr lang="pl-PL" sz="2300" b="1" dirty="0" smtClean="0"/>
              <a:t>Program Ramowy w zakresie badań naukowych i innowacji (2014-2020)</a:t>
            </a:r>
          </a:p>
        </p:txBody>
      </p:sp>
      <p:sp>
        <p:nvSpPr>
          <p:cNvPr id="2065" name="Rectangle 17"/>
          <p:cNvSpPr>
            <a:spLocks noChangeArrowheads="1"/>
          </p:cNvSpPr>
          <p:nvPr/>
        </p:nvSpPr>
        <p:spPr bwMode="auto">
          <a:xfrm>
            <a:off x="323850" y="4600575"/>
            <a:ext cx="5111750" cy="1384995"/>
          </a:xfrm>
          <a:prstGeom prst="rect">
            <a:avLst/>
          </a:prstGeom>
          <a:noFill/>
          <a:ln w="12700">
            <a:noFill/>
            <a:miter lim="800000"/>
            <a:headEnd/>
            <a:tailEnd/>
          </a:ln>
          <a:effectLst/>
        </p:spPr>
        <p:txBody>
          <a:bodyPr>
            <a:spAutoFit/>
          </a:bodyPr>
          <a:lstStyle/>
          <a:p>
            <a:pPr>
              <a:defRPr/>
            </a:pPr>
            <a:r>
              <a:rPr lang="pl-PL" b="1" i="1" dirty="0" smtClean="0">
                <a:solidFill>
                  <a:schemeClr val="accent3">
                    <a:lumMod val="65000"/>
                  </a:schemeClr>
                </a:solidFill>
                <a:latin typeface="Arial Black" pitchFamily="34" charset="0"/>
                <a:cs typeface="+mn-cs"/>
              </a:rPr>
              <a:t>Andrzej Siemaszko</a:t>
            </a:r>
          </a:p>
          <a:p>
            <a:pPr>
              <a:defRPr/>
            </a:pPr>
            <a:endParaRPr lang="pl-PL" sz="800" b="1" dirty="0" smtClean="0">
              <a:solidFill>
                <a:schemeClr val="tx1"/>
              </a:solidFill>
              <a:cs typeface="+mn-cs"/>
            </a:endParaRPr>
          </a:p>
          <a:p>
            <a:pPr>
              <a:defRPr/>
            </a:pPr>
            <a:r>
              <a:rPr lang="pl-PL" b="1" dirty="0" smtClean="0">
                <a:solidFill>
                  <a:srgbClr val="0C4B9E"/>
                </a:solidFill>
                <a:cs typeface="+mn-cs"/>
              </a:rPr>
              <a:t>Krajowy Punkt Kontaktowy </a:t>
            </a:r>
          </a:p>
          <a:p>
            <a:pPr>
              <a:defRPr/>
            </a:pPr>
            <a:r>
              <a:rPr lang="pl-PL" b="1" dirty="0" smtClean="0">
                <a:solidFill>
                  <a:srgbClr val="0C4B9E"/>
                </a:solidFill>
                <a:cs typeface="+mn-cs"/>
              </a:rPr>
              <a:t>Programów </a:t>
            </a:r>
            <a:r>
              <a:rPr lang="pl-PL" b="1" dirty="0">
                <a:solidFill>
                  <a:srgbClr val="0C4B9E"/>
                </a:solidFill>
                <a:cs typeface="+mn-cs"/>
              </a:rPr>
              <a:t>Badawczych UE</a:t>
            </a:r>
          </a:p>
          <a:p>
            <a:pPr>
              <a:defRPr/>
            </a:pPr>
            <a:r>
              <a:rPr lang="pl-PL" sz="1100" b="1" dirty="0">
                <a:solidFill>
                  <a:schemeClr val="tx1"/>
                </a:solidFill>
                <a:cs typeface="+mn-cs"/>
              </a:rPr>
              <a:t>w Instytucie Podstawowych Problemów Techniki </a:t>
            </a:r>
          </a:p>
          <a:p>
            <a:pPr>
              <a:defRPr/>
            </a:pPr>
            <a:r>
              <a:rPr lang="pl-PL" sz="1100" b="1" dirty="0">
                <a:solidFill>
                  <a:schemeClr val="tx1"/>
                </a:solidFill>
                <a:cs typeface="+mn-cs"/>
              </a:rPr>
              <a:t>Polskiej Akademii Nauk</a:t>
            </a:r>
            <a:endParaRPr lang="pl-PL" sz="1100" dirty="0">
              <a:solidFill>
                <a:schemeClr val="tx1"/>
              </a:solidFill>
              <a:cs typeface="+mn-cs"/>
            </a:endParaRPr>
          </a:p>
        </p:txBody>
      </p:sp>
      <p:sp>
        <p:nvSpPr>
          <p:cNvPr id="5125" name="pole tekstowe 5"/>
          <p:cNvSpPr txBox="1">
            <a:spLocks noChangeArrowheads="1"/>
          </p:cNvSpPr>
          <p:nvPr/>
        </p:nvSpPr>
        <p:spPr bwMode="auto">
          <a:xfrm>
            <a:off x="3913214" y="6199188"/>
            <a:ext cx="4049507" cy="184666"/>
          </a:xfrm>
          <a:prstGeom prst="rect">
            <a:avLst/>
          </a:prstGeom>
          <a:noFill/>
          <a:ln w="9525">
            <a:noFill/>
            <a:miter lim="800000"/>
            <a:headEnd/>
            <a:tailEnd/>
          </a:ln>
        </p:spPr>
        <p:txBody>
          <a:bodyPr wrap="none">
            <a:spAutoFit/>
          </a:bodyPr>
          <a:lstStyle/>
          <a:p>
            <a:pPr algn="ctr"/>
            <a:r>
              <a:rPr lang="pl-PL" sz="600" dirty="0" smtClean="0"/>
              <a:t>W niniejszej prezentacji </a:t>
            </a:r>
            <a:r>
              <a:rPr lang="pl-PL" sz="600" dirty="0"/>
              <a:t>wykorzystano materiały udostępnione m.in. przez KE </a:t>
            </a:r>
            <a:r>
              <a:rPr lang="pl-PL" sz="600" dirty="0" smtClean="0"/>
              <a:t>i/lub </a:t>
            </a:r>
            <a:r>
              <a:rPr lang="pl-PL" sz="600" dirty="0"/>
              <a:t>Ministerstwa </a:t>
            </a:r>
            <a:r>
              <a:rPr lang="pl-PL" sz="600" dirty="0" smtClean="0"/>
              <a:t>oraz </a:t>
            </a:r>
            <a:r>
              <a:rPr lang="pl-PL" sz="600" dirty="0"/>
              <a:t>Agendy RP</a:t>
            </a:r>
            <a:endParaRPr lang="en-GB" sz="600" dirty="0"/>
          </a:p>
        </p:txBody>
      </p:sp>
      <p:sp>
        <p:nvSpPr>
          <p:cNvPr id="8" name="pole tekstowe 7"/>
          <p:cNvSpPr txBox="1"/>
          <p:nvPr/>
        </p:nvSpPr>
        <p:spPr>
          <a:xfrm>
            <a:off x="0" y="1097280"/>
            <a:ext cx="1417320" cy="215444"/>
          </a:xfrm>
          <a:prstGeom prst="rect">
            <a:avLst/>
          </a:prstGeom>
          <a:noFill/>
        </p:spPr>
        <p:txBody>
          <a:bodyPr wrap="square" rtlCol="0">
            <a:spAutoFit/>
          </a:bodyPr>
          <a:lstStyle/>
          <a:p>
            <a:r>
              <a:rPr lang="en-GB" sz="800" b="1" smtClean="0"/>
              <a:t>"© European Union, 2013</a:t>
            </a:r>
            <a:endParaRPr lang="pl-PL" sz="80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smtClean="0"/>
              <a:t>Partnerstwa Publiczno-Publiczne</a:t>
            </a:r>
            <a:br>
              <a:rPr lang="pl-PL" sz="2000" dirty="0" smtClean="0"/>
            </a:br>
            <a:r>
              <a:rPr lang="pl-PL" sz="2000" dirty="0" smtClean="0"/>
              <a:t>Europejski Instytut Innowacji i Technologii EIT</a:t>
            </a:r>
            <a:endParaRPr lang="pl-PL" sz="2000" dirty="0"/>
          </a:p>
        </p:txBody>
      </p:sp>
      <p:sp>
        <p:nvSpPr>
          <p:cNvPr id="5" name="Prostokąt zaokrąglony 4"/>
          <p:cNvSpPr/>
          <p:nvPr/>
        </p:nvSpPr>
        <p:spPr bwMode="auto">
          <a:xfrm>
            <a:off x="3009890" y="1021141"/>
            <a:ext cx="5684002" cy="1123046"/>
          </a:xfrm>
          <a:prstGeom prst="round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pl-PL" b="1" dirty="0" smtClean="0">
                <a:effectLst>
                  <a:outerShdw blurRad="38100" dist="38100" dir="2700000" algn="tl">
                    <a:srgbClr val="000000">
                      <a:alpha val="43137"/>
                    </a:srgbClr>
                  </a:outerShdw>
                </a:effectLst>
              </a:rPr>
              <a:t>Programy realizowane przez zainteresowane państwa z udziałem UE na podstawie </a:t>
            </a:r>
          </a:p>
          <a:p>
            <a:pPr algn="ctr"/>
            <a:r>
              <a:rPr lang="pl-PL" b="1" u="sng" dirty="0" smtClean="0">
                <a:effectLst>
                  <a:outerShdw blurRad="38100" dist="38100" dir="2700000" algn="tl">
                    <a:srgbClr val="000000">
                      <a:alpha val="43137"/>
                    </a:srgbClr>
                  </a:outerShdw>
                </a:effectLst>
              </a:rPr>
              <a:t>Art. 185 TFUE</a:t>
            </a:r>
          </a:p>
        </p:txBody>
      </p:sp>
      <p:sp>
        <p:nvSpPr>
          <p:cNvPr id="6" name="Prostokąt zaokrąglony 5"/>
          <p:cNvSpPr/>
          <p:nvPr/>
        </p:nvSpPr>
        <p:spPr bwMode="auto">
          <a:xfrm>
            <a:off x="3009890" y="2260390"/>
            <a:ext cx="5684002" cy="555789"/>
          </a:xfrm>
          <a:prstGeom prst="round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pl-PL" b="1" dirty="0" smtClean="0">
                <a:effectLst>
                  <a:outerShdw blurRad="38100" dist="38100" dir="2700000" algn="tl">
                    <a:srgbClr val="000000">
                      <a:alpha val="43137"/>
                    </a:srgbClr>
                  </a:outerShdw>
                </a:effectLst>
              </a:rPr>
              <a:t>Programy ERA-NET COFUND</a:t>
            </a:r>
          </a:p>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rgbClr val="000066"/>
              </a:solidFill>
              <a:effectLst>
                <a:outerShdw blurRad="38100" dist="38100" dir="2700000" algn="tl">
                  <a:srgbClr val="000000">
                    <a:alpha val="43137"/>
                  </a:srgbClr>
                </a:outerShdw>
              </a:effectLst>
              <a:latin typeface="Arial" charset="0"/>
            </a:endParaRPr>
          </a:p>
        </p:txBody>
      </p:sp>
      <p:sp>
        <p:nvSpPr>
          <p:cNvPr id="7" name="Prostokąt zaokrąglony 6"/>
          <p:cNvSpPr/>
          <p:nvPr/>
        </p:nvSpPr>
        <p:spPr bwMode="auto">
          <a:xfrm>
            <a:off x="3009890" y="2955853"/>
            <a:ext cx="5684002" cy="818705"/>
          </a:xfrm>
          <a:prstGeom prst="round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000066"/>
                </a:solidFill>
                <a:effectLst>
                  <a:outerShdw blurRad="38100" dist="38100" dir="2700000" algn="tl">
                    <a:srgbClr val="000000">
                      <a:alpha val="43137"/>
                    </a:srgbClr>
                  </a:outerShdw>
                </a:effectLst>
                <a:latin typeface="Arial" charset="0"/>
              </a:rPr>
              <a:t>Inicjatywy w zakresie Wspólnego Programowania</a:t>
            </a:r>
          </a:p>
          <a:p>
            <a:pPr marL="0" marR="0" indent="0" algn="ctr" defTabSz="914400" rtl="0" eaLnBrk="1" fontAlgn="base" latinLnBrk="0" hangingPunct="1">
              <a:lnSpc>
                <a:spcPct val="100000"/>
              </a:lnSpc>
              <a:spcBef>
                <a:spcPct val="0"/>
              </a:spcBef>
              <a:spcAft>
                <a:spcPct val="0"/>
              </a:spcAft>
              <a:buClrTx/>
              <a:buSzTx/>
              <a:buFontTx/>
              <a:buNone/>
              <a:tabLst/>
            </a:pPr>
            <a:r>
              <a:rPr lang="pl-PL" b="1" dirty="0" smtClean="0">
                <a:effectLst>
                  <a:outerShdw blurRad="38100" dist="38100" dir="2700000" algn="tl">
                    <a:srgbClr val="000000">
                      <a:alpha val="43137"/>
                    </a:srgbClr>
                  </a:outerShdw>
                </a:effectLst>
              </a:rPr>
              <a:t>(</a:t>
            </a:r>
            <a:r>
              <a:rPr lang="pl-PL" b="1" i="1" dirty="0" smtClean="0">
                <a:effectLst>
                  <a:outerShdw blurRad="38100" dist="38100" dir="2700000" algn="tl">
                    <a:srgbClr val="000000">
                      <a:alpha val="43137"/>
                    </a:srgbClr>
                  </a:outerShdw>
                </a:effectLst>
              </a:rPr>
              <a:t>Joint Programming </a:t>
            </a:r>
            <a:r>
              <a:rPr lang="pl-PL" b="1" i="1" dirty="0" err="1" smtClean="0">
                <a:effectLst>
                  <a:outerShdw blurRad="38100" dist="38100" dir="2700000" algn="tl">
                    <a:srgbClr val="000000">
                      <a:alpha val="43137"/>
                    </a:srgbClr>
                  </a:outerShdw>
                </a:effectLst>
              </a:rPr>
              <a:t>Initiatives</a:t>
            </a:r>
            <a:r>
              <a:rPr lang="pl-PL" b="1" i="1" dirty="0" smtClean="0">
                <a:effectLst>
                  <a:outerShdw blurRad="38100" dist="38100" dir="2700000" algn="tl">
                    <a:srgbClr val="000000">
                      <a:alpha val="43137"/>
                    </a:srgbClr>
                  </a:outerShdw>
                </a:effectLst>
              </a:rPr>
              <a:t> – JPI</a:t>
            </a:r>
            <a:r>
              <a:rPr lang="pl-PL" b="1" dirty="0" smtClean="0">
                <a:effectLst>
                  <a:outerShdw blurRad="38100" dist="38100" dir="2700000" algn="tl">
                    <a:srgbClr val="000000">
                      <a:alpha val="43137"/>
                    </a:srgbClr>
                  </a:outerShdw>
                </a:effectLst>
              </a:rPr>
              <a:t>)</a:t>
            </a:r>
            <a:endParaRPr kumimoji="0" lang="pl-PL" sz="1800" b="1" i="0" u="none" strike="noStrike" cap="none" normalizeH="0" baseline="0" dirty="0" smtClean="0">
              <a:ln>
                <a:noFill/>
              </a:ln>
              <a:solidFill>
                <a:srgbClr val="000066"/>
              </a:solidFill>
              <a:effectLst>
                <a:outerShdw blurRad="38100" dist="38100" dir="2700000" algn="tl">
                  <a:srgbClr val="000000">
                    <a:alpha val="43137"/>
                  </a:srgbClr>
                </a:outerShdw>
              </a:effectLst>
              <a:latin typeface="Arial" charset="0"/>
            </a:endParaRPr>
          </a:p>
        </p:txBody>
      </p:sp>
      <p:pic>
        <p:nvPicPr>
          <p:cNvPr id="8" name="Picture 2" descr="http://eit.europa.eu/fileadmin/templates/img/logo.png"/>
          <p:cNvPicPr>
            <a:picLocks noChangeAspect="1" noChangeArrowheads="1"/>
          </p:cNvPicPr>
          <p:nvPr/>
        </p:nvPicPr>
        <p:blipFill>
          <a:blip r:embed="rId2" cstate="print"/>
          <a:srcRect/>
          <a:stretch>
            <a:fillRect/>
          </a:stretch>
        </p:blipFill>
        <p:spPr bwMode="auto">
          <a:xfrm>
            <a:off x="307182" y="5257462"/>
            <a:ext cx="2143140" cy="1066801"/>
          </a:xfrm>
          <a:prstGeom prst="rect">
            <a:avLst/>
          </a:prstGeom>
          <a:noFill/>
          <a:ln w="38100">
            <a:solidFill>
              <a:schemeClr val="accent5">
                <a:lumMod val="40000"/>
                <a:lumOff val="60000"/>
              </a:schemeClr>
            </a:solidFill>
          </a:ln>
        </p:spPr>
      </p:pic>
      <p:sp>
        <p:nvSpPr>
          <p:cNvPr id="9" name="Tytuł 1"/>
          <p:cNvSpPr txBox="1">
            <a:spLocks/>
          </p:cNvSpPr>
          <p:nvPr/>
        </p:nvSpPr>
        <p:spPr bwMode="auto">
          <a:xfrm>
            <a:off x="0" y="1582664"/>
            <a:ext cx="3052706" cy="1649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2pPr>
            <a:lvl3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3pPr>
            <a:lvl4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4pPr>
            <a:lvl5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9pPr>
          </a:lstStyle>
          <a:p>
            <a:r>
              <a:rPr lang="pl-PL" sz="2000" dirty="0" smtClean="0"/>
              <a:t>Partnerstwa </a:t>
            </a:r>
          </a:p>
          <a:p>
            <a:r>
              <a:rPr lang="pl-PL" sz="2000" dirty="0" smtClean="0"/>
              <a:t>Publiczno-Publiczne</a:t>
            </a:r>
            <a:br>
              <a:rPr lang="pl-PL" sz="2000" dirty="0" smtClean="0"/>
            </a:br>
            <a:r>
              <a:rPr lang="pl-PL" sz="3600" dirty="0" smtClean="0"/>
              <a:t>P2P</a:t>
            </a:r>
            <a:endParaRPr lang="pl-PL" sz="3600" dirty="0"/>
          </a:p>
        </p:txBody>
      </p:sp>
      <p:sp>
        <p:nvSpPr>
          <p:cNvPr id="10" name="Tytuł 1"/>
          <p:cNvSpPr txBox="1">
            <a:spLocks/>
          </p:cNvSpPr>
          <p:nvPr/>
        </p:nvSpPr>
        <p:spPr bwMode="auto">
          <a:xfrm>
            <a:off x="984996" y="5285437"/>
            <a:ext cx="2209605"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2pPr>
            <a:lvl3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3pPr>
            <a:lvl4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4pPr>
            <a:lvl5pPr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2400" b="1">
                <a:solidFill>
                  <a:srgbClr val="CC0000"/>
                </a:solidFill>
                <a:effectLst>
                  <a:outerShdw blurRad="38100" dist="38100" dir="2700000" algn="tl">
                    <a:srgbClr val="C0C0C0"/>
                  </a:outerShdw>
                </a:effectLst>
                <a:latin typeface="Verdana" pitchFamily="34" charset="0"/>
              </a:defRPr>
            </a:lvl9pPr>
          </a:lstStyle>
          <a:p>
            <a:r>
              <a:rPr lang="pl-PL" sz="3600" dirty="0" smtClean="0"/>
              <a:t>KIC</a:t>
            </a:r>
            <a:endParaRPr lang="pl-PL" sz="3600" dirty="0"/>
          </a:p>
        </p:txBody>
      </p:sp>
      <p:sp>
        <p:nvSpPr>
          <p:cNvPr id="11" name="Prostokąt zaokrąglony 10"/>
          <p:cNvSpPr/>
          <p:nvPr/>
        </p:nvSpPr>
        <p:spPr bwMode="auto">
          <a:xfrm>
            <a:off x="3021970" y="5129203"/>
            <a:ext cx="5684002" cy="1195060"/>
          </a:xfrm>
          <a:prstGeom prst="roundRect">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effectLst>
                  <a:outerShdw blurRad="38100" dist="38100" dir="2700000" algn="tl">
                    <a:srgbClr val="000000">
                      <a:alpha val="43137"/>
                    </a:srgbClr>
                  </a:outerShdw>
                  <a:reflection blurRad="6350" stA="55000" endA="300" endPos="45500" dir="5400000" sy="-100000" algn="bl" rotWithShape="0"/>
                </a:effectLst>
              </a:rPr>
              <a:t>Knowledge and Innovation Communities </a:t>
            </a:r>
            <a:endParaRPr lang="pl-PL" b="1" dirty="0">
              <a:effectLst>
                <a:outerShdw blurRad="38100" dist="38100" dir="2700000" algn="tl">
                  <a:srgbClr val="000000">
                    <a:alpha val="43137"/>
                  </a:srgbClr>
                </a:outerShdw>
                <a:reflection blurRad="6350" stA="55000" endA="300" endPos="45500" dir="5400000" sy="-100000" algn="bl" rotWithShape="0"/>
              </a:effectLst>
            </a:endParaRPr>
          </a:p>
          <a:p>
            <a:r>
              <a:rPr lang="en-US" dirty="0"/>
              <a:t>bringing together, under structured long-term partnerships, </a:t>
            </a:r>
            <a:r>
              <a:rPr lang="en-US" dirty="0" smtClean="0"/>
              <a:t>the </a:t>
            </a:r>
            <a:r>
              <a:rPr lang="en-US" dirty="0"/>
              <a:t>education, research and business sectors</a:t>
            </a:r>
            <a:r>
              <a:rPr lang="pl-PL" dirty="0"/>
              <a:t>.</a:t>
            </a:r>
          </a:p>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1" i="0" u="none" strike="noStrike" cap="none" normalizeH="0" baseline="0" dirty="0" smtClean="0">
              <a:ln>
                <a:noFill/>
              </a:ln>
              <a:solidFill>
                <a:srgbClr val="000066"/>
              </a:solidFill>
              <a:effectLst>
                <a:outerShdw blurRad="38100" dist="38100" dir="2700000" algn="tl">
                  <a:srgbClr val="000000">
                    <a:alpha val="43137"/>
                  </a:srgbClr>
                </a:outerShdw>
              </a:effectLst>
              <a:latin typeface="Arial" charset="0"/>
            </a:endParaRPr>
          </a:p>
        </p:txBody>
      </p:sp>
      <p:sp>
        <p:nvSpPr>
          <p:cNvPr id="4" name="Prostokąt 3"/>
          <p:cNvSpPr/>
          <p:nvPr/>
        </p:nvSpPr>
        <p:spPr>
          <a:xfrm>
            <a:off x="663777" y="3651875"/>
            <a:ext cx="1725152" cy="1477328"/>
          </a:xfrm>
          <a:prstGeom prst="rect">
            <a:avLst/>
          </a:prstGeom>
        </p:spPr>
        <p:txBody>
          <a:bodyPr wrap="none">
            <a:spAutoFit/>
          </a:bodyPr>
          <a:lstStyle/>
          <a:p>
            <a:r>
              <a:rPr lang="en-US" b="1" dirty="0">
                <a:solidFill>
                  <a:srgbClr val="FF0000"/>
                </a:solidFill>
                <a:effectLst>
                  <a:outerShdw blurRad="38100" dist="38100" dir="2700000" algn="tl">
                    <a:srgbClr val="000000">
                      <a:alpha val="43137"/>
                    </a:srgbClr>
                  </a:outerShdw>
                  <a:reflection blurRad="6350" stA="55000" endA="300" endPos="45500" dir="5400000" sy="-100000" algn="bl" rotWithShape="0"/>
                </a:effectLst>
              </a:rPr>
              <a:t>European </a:t>
            </a:r>
            <a:endParaRPr lang="pl-PL"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a:p>
            <a:r>
              <a:rPr lang="en-US"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Innovation </a:t>
            </a:r>
            <a:endParaRPr lang="pl-PL"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a:p>
            <a:r>
              <a:rPr lang="en-US"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Partnerships </a:t>
            </a:r>
            <a:endParaRPr lang="pl-PL"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a:p>
            <a:r>
              <a:rPr lang="pl-PL" sz="32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  </a:t>
            </a:r>
            <a:r>
              <a:rPr lang="pl-PL" sz="36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EIP</a:t>
            </a:r>
            <a:endParaRPr lang="pl-PL" sz="3600" dirty="0">
              <a:solidFill>
                <a:srgbClr val="FF0000"/>
              </a:solidFill>
            </a:endParaRPr>
          </a:p>
        </p:txBody>
      </p:sp>
      <p:sp>
        <p:nvSpPr>
          <p:cNvPr id="18" name="Prostokąt zaokrąglony 17"/>
          <p:cNvSpPr/>
          <p:nvPr/>
        </p:nvSpPr>
        <p:spPr bwMode="auto">
          <a:xfrm>
            <a:off x="3021970" y="3944679"/>
            <a:ext cx="5684002" cy="1052627"/>
          </a:xfrm>
          <a:prstGeom prst="round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chemeClr val="accent2"/>
                </a:solidFill>
                <a:effectLst>
                  <a:outerShdw blurRad="38100" dist="38100" dir="2700000" algn="tl">
                    <a:srgbClr val="000000">
                      <a:alpha val="43137"/>
                    </a:srgbClr>
                  </a:outerShdw>
                  <a:reflection blurRad="6350" stA="55000" endA="300" endPos="45500" dir="5400000" sy="-100000" algn="bl" rotWithShape="0"/>
                </a:effectLst>
              </a:rPr>
              <a:t>European Innovation Partnerships </a:t>
            </a:r>
            <a:endParaRPr lang="pl-PL" b="1" dirty="0">
              <a:solidFill>
                <a:schemeClr val="accent2"/>
              </a:solidFill>
              <a:effectLst>
                <a:outerShdw blurRad="38100" dist="38100" dir="2700000" algn="tl">
                  <a:srgbClr val="000000">
                    <a:alpha val="43137"/>
                  </a:srgbClr>
                </a:outerShdw>
                <a:reflection blurRad="6350" stA="55000" endA="300" endPos="45500" dir="5400000" sy="-100000" algn="bl" rotWithShape="0"/>
              </a:effectLst>
            </a:endParaRPr>
          </a:p>
          <a:p>
            <a:pPr marL="742950" lvl="1" indent="-285750">
              <a:buFont typeface="Wingdings" pitchFamily="2" charset="2"/>
              <a:buChar char="Ø"/>
            </a:pPr>
            <a:r>
              <a:rPr lang="en-US" dirty="0" smtClean="0"/>
              <a:t>healthy </a:t>
            </a:r>
            <a:r>
              <a:rPr lang="en-US" dirty="0"/>
              <a:t>ageing </a:t>
            </a:r>
            <a:endParaRPr lang="pl-PL" dirty="0" smtClean="0"/>
          </a:p>
          <a:p>
            <a:pPr marL="742950" lvl="1" indent="-285750">
              <a:buFont typeface="Wingdings" pitchFamily="2" charset="2"/>
              <a:buChar char="Ø"/>
            </a:pPr>
            <a:r>
              <a:rPr lang="en-US" dirty="0" smtClean="0"/>
              <a:t>raw </a:t>
            </a:r>
            <a:r>
              <a:rPr lang="en-US" dirty="0"/>
              <a:t>materials</a:t>
            </a:r>
            <a:endParaRPr lang="pl-PL" dirty="0"/>
          </a:p>
        </p:txBody>
      </p:sp>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Joint Programming Initiatives (1)</a:t>
            </a:r>
            <a:endParaRPr lang="pl-PL"/>
          </a:p>
        </p:txBody>
      </p:sp>
      <p:pic>
        <p:nvPicPr>
          <p:cNvPr id="3" name="Picture 1" descr="D:\logo.png"/>
          <p:cNvPicPr>
            <a:picLocks noChangeAspect="1" noChangeArrowheads="1"/>
          </p:cNvPicPr>
          <p:nvPr/>
        </p:nvPicPr>
        <p:blipFill>
          <a:blip r:embed="rId2" cstate="print"/>
          <a:srcRect/>
          <a:stretch>
            <a:fillRect/>
          </a:stretch>
        </p:blipFill>
        <p:spPr bwMode="auto">
          <a:xfrm>
            <a:off x="387139" y="3546513"/>
            <a:ext cx="2260318" cy="641270"/>
          </a:xfrm>
          <a:prstGeom prst="rect">
            <a:avLst/>
          </a:prstGeom>
          <a:noFill/>
        </p:spPr>
      </p:pic>
      <p:sp>
        <p:nvSpPr>
          <p:cNvPr id="4" name="Prostokąt 3"/>
          <p:cNvSpPr/>
          <p:nvPr/>
        </p:nvSpPr>
        <p:spPr>
          <a:xfrm>
            <a:off x="329416" y="3952012"/>
            <a:ext cx="8122722" cy="369332"/>
          </a:xfrm>
          <a:prstGeom prst="rect">
            <a:avLst/>
          </a:prstGeom>
        </p:spPr>
        <p:txBody>
          <a:bodyPr wrap="square">
            <a:spAutoFit/>
          </a:bodyPr>
          <a:lstStyle/>
          <a:p>
            <a:pPr fontAlgn="ctr">
              <a:spcBef>
                <a:spcPts val="0"/>
              </a:spcBef>
              <a:spcAft>
                <a:spcPts val="0"/>
              </a:spcAft>
              <a:defRPr/>
            </a:pPr>
            <a:r>
              <a:rPr lang="pl-PL" b="1" smtClean="0">
                <a:solidFill>
                  <a:srgbClr val="F25201"/>
                </a:solidFill>
                <a:hlinkClick r:id="rId3"/>
              </a:rPr>
              <a:t>		        Cultural Heritage &amp; Global Change</a:t>
            </a:r>
          </a:p>
        </p:txBody>
      </p:sp>
      <p:sp>
        <p:nvSpPr>
          <p:cNvPr id="5" name="Prostokąt 4"/>
          <p:cNvSpPr/>
          <p:nvPr/>
        </p:nvSpPr>
        <p:spPr>
          <a:xfrm>
            <a:off x="1905988" y="1467040"/>
            <a:ext cx="6834249" cy="369332"/>
          </a:xfrm>
          <a:prstGeom prst="rect">
            <a:avLst/>
          </a:prstGeom>
        </p:spPr>
        <p:txBody>
          <a:bodyPr wrap="square">
            <a:spAutoFit/>
          </a:bodyPr>
          <a:lstStyle/>
          <a:p>
            <a:pPr fontAlgn="ctr"/>
            <a:r>
              <a:rPr lang="pl-PL" b="1" smtClean="0">
                <a:solidFill>
                  <a:srgbClr val="F25201"/>
                </a:solidFill>
                <a:hlinkClick r:id="rId4"/>
              </a:rPr>
              <a:t>EU Joint Programme - Neurodegenerative Disease Research</a:t>
            </a:r>
            <a:endParaRPr lang="pl-PL" b="1"/>
          </a:p>
        </p:txBody>
      </p:sp>
      <p:pic>
        <p:nvPicPr>
          <p:cNvPr id="22531" name="Picture 3" descr="D:\JPND_logo_colour_on_navy_lores-125kb.jpg"/>
          <p:cNvPicPr>
            <a:picLocks noChangeAspect="1" noChangeArrowheads="1"/>
          </p:cNvPicPr>
          <p:nvPr/>
        </p:nvPicPr>
        <p:blipFill>
          <a:blip r:embed="rId5" cstate="print"/>
          <a:srcRect/>
          <a:stretch>
            <a:fillRect/>
          </a:stretch>
        </p:blipFill>
        <p:spPr bwMode="auto">
          <a:xfrm>
            <a:off x="299439" y="1017567"/>
            <a:ext cx="1557020" cy="845820"/>
          </a:xfrm>
          <a:prstGeom prst="rect">
            <a:avLst/>
          </a:prstGeom>
          <a:noFill/>
        </p:spPr>
      </p:pic>
      <p:sp>
        <p:nvSpPr>
          <p:cNvPr id="9" name="Prostokąt 8"/>
          <p:cNvSpPr/>
          <p:nvPr/>
        </p:nvSpPr>
        <p:spPr>
          <a:xfrm>
            <a:off x="1855643" y="2921701"/>
            <a:ext cx="6305797" cy="369332"/>
          </a:xfrm>
          <a:prstGeom prst="rect">
            <a:avLst/>
          </a:prstGeom>
        </p:spPr>
        <p:txBody>
          <a:bodyPr wrap="square">
            <a:spAutoFit/>
          </a:bodyPr>
          <a:lstStyle/>
          <a:p>
            <a:pPr fontAlgn="ctr">
              <a:spcBef>
                <a:spcPts val="0"/>
              </a:spcBef>
              <a:spcAft>
                <a:spcPts val="0"/>
              </a:spcAft>
              <a:defRPr/>
            </a:pPr>
            <a:r>
              <a:rPr lang="en-US" smtClean="0"/>
              <a:t> </a:t>
            </a:r>
            <a:r>
              <a:rPr lang="en-US" b="1" smtClean="0">
                <a:solidFill>
                  <a:srgbClr val="F25201"/>
                </a:solidFill>
                <a:hlinkClick r:id="rId6"/>
              </a:rPr>
              <a:t>JP</a:t>
            </a:r>
            <a:r>
              <a:rPr lang="pl-PL" b="1" smtClean="0">
                <a:solidFill>
                  <a:srgbClr val="F25201"/>
                </a:solidFill>
                <a:hlinkClick r:id="rId6"/>
              </a:rPr>
              <a:t>I</a:t>
            </a:r>
            <a:r>
              <a:rPr lang="en-US" b="1" smtClean="0">
                <a:solidFill>
                  <a:srgbClr val="F25201"/>
                </a:solidFill>
                <a:hlinkClick r:id="rId6"/>
              </a:rPr>
              <a:t> on Agriculture, Food Security and Climate Change</a:t>
            </a:r>
            <a:endParaRPr lang="pl-PL" b="1" smtClean="0">
              <a:solidFill>
                <a:srgbClr val="F25201"/>
              </a:solidFill>
              <a:hlinkClick r:id="rId6"/>
            </a:endParaRPr>
          </a:p>
        </p:txBody>
      </p:sp>
      <p:pic>
        <p:nvPicPr>
          <p:cNvPr id="22532" name="Picture 4" descr="D:\Bandeau-accueil1_inra_bandeau_home_nh.jpg"/>
          <p:cNvPicPr>
            <a:picLocks noChangeAspect="1" noChangeArrowheads="1"/>
          </p:cNvPicPr>
          <p:nvPr/>
        </p:nvPicPr>
        <p:blipFill>
          <a:blip r:embed="rId7" cstate="print"/>
          <a:srcRect/>
          <a:stretch>
            <a:fillRect/>
          </a:stretch>
        </p:blipFill>
        <p:spPr bwMode="auto">
          <a:xfrm>
            <a:off x="321698" y="2255158"/>
            <a:ext cx="4297680" cy="649224"/>
          </a:xfrm>
          <a:prstGeom prst="rect">
            <a:avLst/>
          </a:prstGeom>
          <a:noFill/>
        </p:spPr>
      </p:pic>
      <p:sp>
        <p:nvSpPr>
          <p:cNvPr id="12" name="pole tekstowe 11"/>
          <p:cNvSpPr txBox="1"/>
          <p:nvPr/>
        </p:nvSpPr>
        <p:spPr>
          <a:xfrm>
            <a:off x="4750006" y="2496415"/>
            <a:ext cx="1603169" cy="369332"/>
          </a:xfrm>
          <a:prstGeom prst="rect">
            <a:avLst/>
          </a:prstGeom>
          <a:noFill/>
        </p:spPr>
        <p:txBody>
          <a:bodyPr wrap="square" rtlCol="0">
            <a:spAutoFit/>
          </a:bodyPr>
          <a:lstStyle/>
          <a:p>
            <a:r>
              <a:rPr lang="pl-PL" b="1" smtClean="0">
                <a:solidFill>
                  <a:srgbClr val="F25201"/>
                </a:solidFill>
                <a:hlinkClick r:id="rId6"/>
              </a:rPr>
              <a:t>FACCE JPI</a:t>
            </a:r>
            <a:r>
              <a:rPr lang="pl-PL" b="1" smtClean="0">
                <a:solidFill>
                  <a:srgbClr val="F25201"/>
                </a:solidFill>
              </a:rPr>
              <a:t> </a:t>
            </a:r>
            <a:endParaRPr lang="pl-PL"/>
          </a:p>
        </p:txBody>
      </p:sp>
      <p:sp>
        <p:nvSpPr>
          <p:cNvPr id="13" name="Prostokąt 12"/>
          <p:cNvSpPr/>
          <p:nvPr/>
        </p:nvSpPr>
        <p:spPr>
          <a:xfrm>
            <a:off x="2286000" y="2967335"/>
            <a:ext cx="4572000" cy="369332"/>
          </a:xfrm>
          <a:prstGeom prst="rect">
            <a:avLst/>
          </a:prstGeom>
        </p:spPr>
        <p:txBody>
          <a:bodyPr>
            <a:spAutoFit/>
          </a:bodyPr>
          <a:lstStyle/>
          <a:p>
            <a:r>
              <a:rPr lang="en-GB" smtClean="0"/>
              <a:t>.</a:t>
            </a:r>
            <a:endParaRPr lang="pl-PL"/>
          </a:p>
        </p:txBody>
      </p:sp>
      <p:pic>
        <p:nvPicPr>
          <p:cNvPr id="14" name="Picture 2" descr="D:\logo_JPI_HDHL_2.jpg"/>
          <p:cNvPicPr>
            <a:picLocks noChangeAspect="1" noChangeArrowheads="1"/>
          </p:cNvPicPr>
          <p:nvPr/>
        </p:nvPicPr>
        <p:blipFill>
          <a:blip r:embed="rId8" cstate="print"/>
          <a:srcRect/>
          <a:stretch>
            <a:fillRect/>
          </a:stretch>
        </p:blipFill>
        <p:spPr bwMode="auto">
          <a:xfrm>
            <a:off x="255319" y="4648423"/>
            <a:ext cx="3048000" cy="594360"/>
          </a:xfrm>
          <a:prstGeom prst="rect">
            <a:avLst/>
          </a:prstGeom>
          <a:noFill/>
        </p:spPr>
      </p:pic>
      <p:sp>
        <p:nvSpPr>
          <p:cNvPr id="15" name="Prostokąt 14"/>
          <p:cNvSpPr/>
          <p:nvPr/>
        </p:nvSpPr>
        <p:spPr>
          <a:xfrm>
            <a:off x="3258415" y="4817737"/>
            <a:ext cx="4815445" cy="369332"/>
          </a:xfrm>
          <a:prstGeom prst="rect">
            <a:avLst/>
          </a:prstGeom>
        </p:spPr>
        <p:txBody>
          <a:bodyPr wrap="square">
            <a:spAutoFit/>
          </a:bodyPr>
          <a:lstStyle/>
          <a:p>
            <a:pPr fontAlgn="ctr"/>
            <a:r>
              <a:rPr lang="en-US" b="1" smtClean="0">
                <a:solidFill>
                  <a:srgbClr val="F25201"/>
                </a:solidFill>
                <a:hlinkClick r:id="rId9"/>
              </a:rPr>
              <a:t>JPI HDHL</a:t>
            </a:r>
            <a:r>
              <a:rPr lang="pl-PL" b="1" smtClean="0">
                <a:solidFill>
                  <a:srgbClr val="F25201"/>
                </a:solidFill>
                <a:hlinkClick r:id="rId9"/>
              </a:rPr>
              <a:t> - </a:t>
            </a:r>
            <a:r>
              <a:rPr lang="en-US" b="1" smtClean="0">
                <a:solidFill>
                  <a:srgbClr val="F25201"/>
                </a:solidFill>
                <a:hlinkClick r:id="rId9"/>
              </a:rPr>
              <a:t>A healthy diet for a healthy life</a:t>
            </a:r>
            <a:endParaRPr lang="en-US" b="1"/>
          </a:p>
        </p:txBody>
      </p:sp>
      <p:pic>
        <p:nvPicPr>
          <p:cNvPr id="16" name="Picture 3"/>
          <p:cNvPicPr>
            <a:picLocks noChangeAspect="1" noChangeArrowheads="1"/>
          </p:cNvPicPr>
          <p:nvPr/>
        </p:nvPicPr>
        <p:blipFill>
          <a:blip r:embed="rId10" cstate="print"/>
          <a:srcRect/>
          <a:stretch>
            <a:fillRect/>
          </a:stretch>
        </p:blipFill>
        <p:spPr bwMode="auto">
          <a:xfrm>
            <a:off x="418358" y="5667191"/>
            <a:ext cx="1508760" cy="668655"/>
          </a:xfrm>
          <a:prstGeom prst="rect">
            <a:avLst/>
          </a:prstGeom>
          <a:noFill/>
          <a:ln w="9525">
            <a:noFill/>
            <a:miter lim="800000"/>
            <a:headEnd/>
            <a:tailEnd/>
          </a:ln>
          <a:effectLst/>
        </p:spPr>
      </p:pic>
      <p:sp>
        <p:nvSpPr>
          <p:cNvPr id="17" name="Prostokąt 16"/>
          <p:cNvSpPr/>
          <p:nvPr/>
        </p:nvSpPr>
        <p:spPr>
          <a:xfrm>
            <a:off x="2912071" y="5809405"/>
            <a:ext cx="4416594" cy="369332"/>
          </a:xfrm>
          <a:prstGeom prst="rect">
            <a:avLst/>
          </a:prstGeom>
        </p:spPr>
        <p:txBody>
          <a:bodyPr wrap="none">
            <a:spAutoFit/>
          </a:bodyPr>
          <a:lstStyle/>
          <a:p>
            <a:pPr fontAlgn="ctr"/>
            <a:r>
              <a:rPr lang="pl-PL" b="1" smtClean="0">
                <a:solidFill>
                  <a:srgbClr val="F25201"/>
                </a:solidFill>
                <a:hlinkClick r:id="rId11"/>
              </a:rPr>
              <a:t>Joint Programming Initiative "Climate"</a:t>
            </a:r>
            <a:endParaRPr lang="pl-PL" b="1"/>
          </a:p>
        </p:txBody>
      </p:sp>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Joint Programming Initiatives (2)</a:t>
            </a:r>
            <a:endParaRPr lang="pl-PL"/>
          </a:p>
        </p:txBody>
      </p:sp>
      <p:sp>
        <p:nvSpPr>
          <p:cNvPr id="3" name="Prostokąt 2"/>
          <p:cNvSpPr/>
          <p:nvPr/>
        </p:nvSpPr>
        <p:spPr>
          <a:xfrm>
            <a:off x="3652899" y="1997966"/>
            <a:ext cx="5094515" cy="369332"/>
          </a:xfrm>
          <a:prstGeom prst="rect">
            <a:avLst/>
          </a:prstGeom>
        </p:spPr>
        <p:txBody>
          <a:bodyPr wrap="square">
            <a:spAutoFit/>
          </a:bodyPr>
          <a:lstStyle/>
          <a:p>
            <a:pPr fontAlgn="ctr"/>
            <a:r>
              <a:rPr lang="pl-PL" b="1" smtClean="0">
                <a:solidFill>
                  <a:srgbClr val="F25201"/>
                </a:solidFill>
                <a:hlinkClick r:id="rId2"/>
              </a:rPr>
              <a:t>Joint Programming Initiative - Urban Europe</a:t>
            </a:r>
            <a:endParaRPr lang="pl-PL" b="1"/>
          </a:p>
        </p:txBody>
      </p:sp>
      <p:pic>
        <p:nvPicPr>
          <p:cNvPr id="36867" name="Picture 3" descr="D:\Logo_Urban Europe homepage.jpg"/>
          <p:cNvPicPr>
            <a:picLocks noChangeAspect="1" noChangeArrowheads="1"/>
          </p:cNvPicPr>
          <p:nvPr/>
        </p:nvPicPr>
        <p:blipFill>
          <a:blip r:embed="rId3" cstate="print"/>
          <a:srcRect/>
          <a:stretch>
            <a:fillRect/>
          </a:stretch>
        </p:blipFill>
        <p:spPr bwMode="auto">
          <a:xfrm>
            <a:off x="794856" y="1910582"/>
            <a:ext cx="2697480" cy="539496"/>
          </a:xfrm>
          <a:prstGeom prst="rect">
            <a:avLst/>
          </a:prstGeom>
          <a:noFill/>
        </p:spPr>
      </p:pic>
      <p:sp>
        <p:nvSpPr>
          <p:cNvPr id="7" name="Prostokąt 6"/>
          <p:cNvSpPr/>
          <p:nvPr/>
        </p:nvSpPr>
        <p:spPr>
          <a:xfrm>
            <a:off x="2315813" y="2613752"/>
            <a:ext cx="6388924" cy="646331"/>
          </a:xfrm>
          <a:prstGeom prst="rect">
            <a:avLst/>
          </a:prstGeom>
        </p:spPr>
        <p:txBody>
          <a:bodyPr wrap="square">
            <a:spAutoFit/>
          </a:bodyPr>
          <a:lstStyle/>
          <a:p>
            <a:pPr fontAlgn="ctr"/>
            <a:r>
              <a:rPr lang="en-US" b="1" smtClean="0">
                <a:solidFill>
                  <a:srgbClr val="F25201"/>
                </a:solidFill>
                <a:hlinkClick r:id="rId4"/>
              </a:rPr>
              <a:t>JPI  </a:t>
            </a:r>
            <a:r>
              <a:rPr lang="en-GB" b="1" smtClean="0">
                <a:solidFill>
                  <a:srgbClr val="F25201"/>
                </a:solidFill>
                <a:hlinkClick r:id="rId4"/>
              </a:rPr>
              <a:t>More years, better lives </a:t>
            </a:r>
            <a:r>
              <a:rPr lang="pl-PL" b="1" smtClean="0">
                <a:solidFill>
                  <a:srgbClr val="F25201"/>
                </a:solidFill>
                <a:hlinkClick r:id="rId4"/>
              </a:rPr>
              <a:t>- </a:t>
            </a:r>
          </a:p>
          <a:p>
            <a:pPr fontAlgn="ctr"/>
            <a:r>
              <a:rPr lang="pl-PL" b="1" smtClean="0">
                <a:solidFill>
                  <a:srgbClr val="F25201"/>
                </a:solidFill>
                <a:hlinkClick r:id="rId4"/>
              </a:rPr>
              <a:t>- </a:t>
            </a:r>
            <a:r>
              <a:rPr lang="en-US" b="1" smtClean="0">
                <a:solidFill>
                  <a:srgbClr val="F25201"/>
                </a:solidFill>
                <a:hlinkClick r:id="rId4"/>
              </a:rPr>
              <a:t>The Potential and Challenges of Demographic Change</a:t>
            </a:r>
            <a:endParaRPr lang="en-US" b="1"/>
          </a:p>
        </p:txBody>
      </p:sp>
      <p:pic>
        <p:nvPicPr>
          <p:cNvPr id="36870" name="Picture 6" descr="D:\jpi_mybl_logo.jpg"/>
          <p:cNvPicPr>
            <a:picLocks noChangeAspect="1" noChangeArrowheads="1"/>
          </p:cNvPicPr>
          <p:nvPr/>
        </p:nvPicPr>
        <p:blipFill>
          <a:blip r:embed="rId5" cstate="print"/>
          <a:srcRect/>
          <a:stretch>
            <a:fillRect/>
          </a:stretch>
        </p:blipFill>
        <p:spPr bwMode="auto">
          <a:xfrm>
            <a:off x="697547" y="2568410"/>
            <a:ext cx="1572768" cy="685800"/>
          </a:xfrm>
          <a:prstGeom prst="rect">
            <a:avLst/>
          </a:prstGeom>
          <a:noFill/>
        </p:spPr>
      </p:pic>
      <p:pic>
        <p:nvPicPr>
          <p:cNvPr id="9" name="Picture 6" descr="D:\Satellite.jpg"/>
          <p:cNvPicPr>
            <a:picLocks noChangeAspect="1" noChangeArrowheads="1"/>
          </p:cNvPicPr>
          <p:nvPr/>
        </p:nvPicPr>
        <p:blipFill>
          <a:blip r:embed="rId6" cstate="print"/>
          <a:srcRect/>
          <a:stretch>
            <a:fillRect/>
          </a:stretch>
        </p:blipFill>
        <p:spPr bwMode="auto">
          <a:xfrm>
            <a:off x="846364" y="1078098"/>
            <a:ext cx="1371600" cy="645795"/>
          </a:xfrm>
          <a:prstGeom prst="rect">
            <a:avLst/>
          </a:prstGeom>
          <a:noFill/>
        </p:spPr>
      </p:pic>
      <p:sp>
        <p:nvSpPr>
          <p:cNvPr id="10" name="Prostokąt 9"/>
          <p:cNvSpPr/>
          <p:nvPr/>
        </p:nvSpPr>
        <p:spPr>
          <a:xfrm>
            <a:off x="2682338" y="1296702"/>
            <a:ext cx="5254831" cy="369332"/>
          </a:xfrm>
          <a:prstGeom prst="rect">
            <a:avLst/>
          </a:prstGeom>
        </p:spPr>
        <p:txBody>
          <a:bodyPr wrap="square">
            <a:spAutoFit/>
          </a:bodyPr>
          <a:lstStyle/>
          <a:p>
            <a:pPr fontAlgn="ctr"/>
            <a:r>
              <a:rPr lang="en-US" b="1" smtClean="0">
                <a:solidFill>
                  <a:srgbClr val="F25201"/>
                </a:solidFill>
                <a:hlinkClick r:id="rId7"/>
              </a:rPr>
              <a:t>Healthy and Productive Seas and Oceans</a:t>
            </a:r>
            <a:endParaRPr lang="en-US" b="1"/>
          </a:p>
        </p:txBody>
      </p:sp>
      <p:pic>
        <p:nvPicPr>
          <p:cNvPr id="11" name="Picture 11" descr="D:\pobrane.jpg"/>
          <p:cNvPicPr>
            <a:picLocks noChangeAspect="1" noChangeArrowheads="1"/>
          </p:cNvPicPr>
          <p:nvPr/>
        </p:nvPicPr>
        <p:blipFill>
          <a:blip r:embed="rId8" cstate="print"/>
          <a:srcRect/>
          <a:stretch>
            <a:fillRect/>
          </a:stretch>
        </p:blipFill>
        <p:spPr bwMode="auto">
          <a:xfrm>
            <a:off x="712457" y="3445080"/>
            <a:ext cx="1440180" cy="701040"/>
          </a:xfrm>
          <a:prstGeom prst="rect">
            <a:avLst/>
          </a:prstGeom>
          <a:noFill/>
        </p:spPr>
      </p:pic>
      <p:sp>
        <p:nvSpPr>
          <p:cNvPr id="12" name="Prostokąt 11"/>
          <p:cNvSpPr/>
          <p:nvPr/>
        </p:nvSpPr>
        <p:spPr>
          <a:xfrm>
            <a:off x="2676525" y="3665290"/>
            <a:ext cx="5260645" cy="369332"/>
          </a:xfrm>
          <a:prstGeom prst="rect">
            <a:avLst/>
          </a:prstGeom>
        </p:spPr>
        <p:txBody>
          <a:bodyPr wrap="square">
            <a:spAutoFit/>
          </a:bodyPr>
          <a:lstStyle/>
          <a:p>
            <a:pPr fontAlgn="ctr"/>
            <a:r>
              <a:rPr lang="pl-PL" b="1" smtClean="0">
                <a:solidFill>
                  <a:srgbClr val="F25201"/>
                </a:solidFill>
                <a:hlinkClick r:id="rId9"/>
              </a:rPr>
              <a:t>Water Challenges for a Changing World JPI</a:t>
            </a:r>
            <a:r>
              <a:rPr lang="pl-PL" b="1" smtClean="0"/>
              <a:t> </a:t>
            </a:r>
            <a:endParaRPr lang="pl-PL" b="1"/>
          </a:p>
        </p:txBody>
      </p:sp>
      <p:pic>
        <p:nvPicPr>
          <p:cNvPr id="13" name="Picture 3" descr="D:\jpiamr_logo.jpg"/>
          <p:cNvPicPr>
            <a:picLocks noChangeAspect="1" noChangeArrowheads="1"/>
          </p:cNvPicPr>
          <p:nvPr/>
        </p:nvPicPr>
        <p:blipFill>
          <a:blip r:embed="rId10" cstate="print"/>
          <a:srcRect/>
          <a:stretch>
            <a:fillRect/>
          </a:stretch>
        </p:blipFill>
        <p:spPr bwMode="auto">
          <a:xfrm>
            <a:off x="747157" y="4603729"/>
            <a:ext cx="2074545" cy="814388"/>
          </a:xfrm>
          <a:prstGeom prst="rect">
            <a:avLst/>
          </a:prstGeom>
          <a:noFill/>
        </p:spPr>
      </p:pic>
      <p:sp>
        <p:nvSpPr>
          <p:cNvPr id="14" name="Prostokąt 13"/>
          <p:cNvSpPr/>
          <p:nvPr/>
        </p:nvSpPr>
        <p:spPr>
          <a:xfrm>
            <a:off x="3090693" y="4804826"/>
            <a:ext cx="2941831" cy="369332"/>
          </a:xfrm>
          <a:prstGeom prst="rect">
            <a:avLst/>
          </a:prstGeom>
        </p:spPr>
        <p:txBody>
          <a:bodyPr wrap="none">
            <a:spAutoFit/>
          </a:bodyPr>
          <a:lstStyle/>
          <a:p>
            <a:pPr fontAlgn="ctr"/>
            <a:r>
              <a:rPr lang="pl-PL" b="1" smtClean="0">
                <a:solidFill>
                  <a:srgbClr val="F25201"/>
                </a:solidFill>
                <a:hlinkClick r:id="rId11"/>
              </a:rPr>
              <a:t>Antimicrobial Resistance</a:t>
            </a:r>
            <a:endParaRPr lang="pl-PL" b="1"/>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r="14936"/>
          <a:stretch>
            <a:fillRect/>
          </a:stretch>
        </p:blipFill>
        <p:spPr bwMode="auto">
          <a:xfrm>
            <a:off x="71276" y="2543175"/>
            <a:ext cx="9072724" cy="3843338"/>
          </a:xfrm>
          <a:prstGeom prst="rect">
            <a:avLst/>
          </a:prstGeom>
          <a:noFill/>
          <a:ln w="9525">
            <a:noFill/>
            <a:miter lim="800000"/>
            <a:headEnd/>
            <a:tailEnd/>
          </a:ln>
          <a:effectLst/>
        </p:spPr>
      </p:pic>
      <p:sp>
        <p:nvSpPr>
          <p:cNvPr id="6" name="Content Placeholder 5"/>
          <p:cNvSpPr>
            <a:spLocks noGrp="1"/>
          </p:cNvSpPr>
          <p:nvPr>
            <p:ph idx="1"/>
          </p:nvPr>
        </p:nvSpPr>
        <p:spPr>
          <a:xfrm>
            <a:off x="251520" y="2204864"/>
            <a:ext cx="8228012" cy="3741738"/>
          </a:xfrm>
        </p:spPr>
        <p:txBody>
          <a:bodyPr/>
          <a:lstStyle/>
          <a:p>
            <a:pPr marL="457200" lvl="1" indent="0" algn="ctr">
              <a:defRPr/>
            </a:pPr>
            <a:endParaRPr lang="en-GB" sz="1000" dirty="0" smtClean="0"/>
          </a:p>
          <a:p>
            <a:pPr marL="1200150" lvl="2" indent="-285750">
              <a:buFont typeface="Wingdings" pitchFamily="2" charset="2"/>
              <a:buChar char="Ø"/>
              <a:defRPr/>
            </a:pPr>
            <a:endParaRPr lang="en-GB" dirty="0"/>
          </a:p>
          <a:p>
            <a:pPr lvl="1">
              <a:buFont typeface="Arial" pitchFamily="34" charset="0"/>
              <a:buChar char="•"/>
              <a:defRPr/>
            </a:pPr>
            <a:endParaRPr lang="en-GB" dirty="0" smtClean="0"/>
          </a:p>
          <a:p>
            <a:pPr lvl="1">
              <a:buFont typeface="Arial" pitchFamily="34" charset="0"/>
              <a:buChar char="•"/>
              <a:defRPr/>
            </a:pP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xmlns="" val="574410787"/>
              </p:ext>
            </p:extLst>
          </p:nvPr>
        </p:nvGraphicFramePr>
        <p:xfrm>
          <a:off x="500034" y="2500306"/>
          <a:ext cx="8291262" cy="3072237"/>
        </p:xfrm>
        <a:graphic>
          <a:graphicData uri="http://schemas.openxmlformats.org/drawingml/2006/table">
            <a:tbl>
              <a:tblPr firstRow="1" bandRow="1" bandCol="1">
                <a:effectLst>
                  <a:innerShdw blurRad="114300">
                    <a:srgbClr val="1717D9"/>
                  </a:innerShdw>
                </a:effectLst>
                <a:tableStyleId>{5C22544A-7EE6-4342-B048-85BDC9FD1C3A}</a:tableStyleId>
              </a:tblPr>
              <a:tblGrid>
                <a:gridCol w="1164559"/>
                <a:gridCol w="1166218"/>
                <a:gridCol w="1164559"/>
                <a:gridCol w="1166218"/>
                <a:gridCol w="1164559"/>
                <a:gridCol w="1166218"/>
                <a:gridCol w="1298931"/>
              </a:tblGrid>
              <a:tr h="301220">
                <a:tc>
                  <a:txBody>
                    <a:bodyPr/>
                    <a:lstStyle/>
                    <a:p>
                      <a:pPr algn="just">
                        <a:spcAft>
                          <a:spcPts val="0"/>
                        </a:spcAft>
                      </a:pPr>
                      <a:r>
                        <a:rPr lang="en-GB" sz="1000" b="1" kern="1200" dirty="0">
                          <a:effectLst/>
                        </a:rPr>
                        <a:t>2014</a:t>
                      </a:r>
                      <a:endParaRPr lang="en-GB" sz="1000" b="1" dirty="0">
                        <a:effectLst/>
                        <a:latin typeface="Times New Roman"/>
                        <a:ea typeface="Times New Roman"/>
                      </a:endParaRPr>
                    </a:p>
                  </a:txBody>
                  <a:tcPr>
                    <a:solidFill>
                      <a:schemeClr val="accent1">
                        <a:lumMod val="75000"/>
                      </a:schemeClr>
                    </a:solidFill>
                  </a:tcPr>
                </a:tc>
                <a:tc>
                  <a:txBody>
                    <a:bodyPr/>
                    <a:lstStyle/>
                    <a:p>
                      <a:pPr algn="just">
                        <a:spcAft>
                          <a:spcPts val="0"/>
                        </a:spcAft>
                      </a:pPr>
                      <a:r>
                        <a:rPr lang="en-GB" sz="1000" b="1" kern="1200" dirty="0">
                          <a:effectLst/>
                        </a:rPr>
                        <a:t>2015</a:t>
                      </a:r>
                      <a:endParaRPr lang="en-GB" sz="1000" b="1" dirty="0">
                        <a:effectLst/>
                        <a:latin typeface="Times New Roman"/>
                        <a:ea typeface="Times New Roman"/>
                      </a:endParaRPr>
                    </a:p>
                  </a:txBody>
                  <a:tcPr>
                    <a:solidFill>
                      <a:schemeClr val="accent1">
                        <a:lumMod val="75000"/>
                      </a:schemeClr>
                    </a:solidFill>
                  </a:tcPr>
                </a:tc>
                <a:tc>
                  <a:txBody>
                    <a:bodyPr/>
                    <a:lstStyle/>
                    <a:p>
                      <a:pPr algn="just">
                        <a:spcAft>
                          <a:spcPts val="0"/>
                        </a:spcAft>
                      </a:pPr>
                      <a:r>
                        <a:rPr lang="en-GB" sz="1000" b="1" kern="1200" dirty="0">
                          <a:effectLst/>
                        </a:rPr>
                        <a:t>2016</a:t>
                      </a:r>
                      <a:endParaRPr lang="en-GB" sz="1000" b="1" dirty="0">
                        <a:effectLst/>
                        <a:latin typeface="Times New Roman"/>
                        <a:ea typeface="Times New Roman"/>
                      </a:endParaRPr>
                    </a:p>
                  </a:txBody>
                  <a:tcPr>
                    <a:solidFill>
                      <a:schemeClr val="accent1">
                        <a:lumMod val="75000"/>
                      </a:schemeClr>
                    </a:solidFill>
                  </a:tcPr>
                </a:tc>
                <a:tc>
                  <a:txBody>
                    <a:bodyPr/>
                    <a:lstStyle/>
                    <a:p>
                      <a:pPr algn="just">
                        <a:spcAft>
                          <a:spcPts val="0"/>
                        </a:spcAft>
                      </a:pPr>
                      <a:r>
                        <a:rPr lang="en-GB" sz="1000" b="1" kern="1200" dirty="0">
                          <a:effectLst/>
                        </a:rPr>
                        <a:t>2017</a:t>
                      </a:r>
                      <a:endParaRPr lang="en-GB" sz="1000" b="1" dirty="0">
                        <a:effectLst/>
                        <a:latin typeface="Times New Roman"/>
                        <a:ea typeface="Times New Roman"/>
                      </a:endParaRPr>
                    </a:p>
                  </a:txBody>
                  <a:tcPr>
                    <a:solidFill>
                      <a:schemeClr val="accent1">
                        <a:lumMod val="75000"/>
                      </a:schemeClr>
                    </a:solidFill>
                  </a:tcPr>
                </a:tc>
                <a:tc>
                  <a:txBody>
                    <a:bodyPr/>
                    <a:lstStyle/>
                    <a:p>
                      <a:pPr algn="just">
                        <a:spcAft>
                          <a:spcPts val="0"/>
                        </a:spcAft>
                      </a:pPr>
                      <a:r>
                        <a:rPr lang="en-GB" sz="1000" b="1" kern="1200" dirty="0">
                          <a:effectLst/>
                        </a:rPr>
                        <a:t>2018</a:t>
                      </a:r>
                      <a:endParaRPr lang="en-GB" sz="1000" b="1" dirty="0">
                        <a:effectLst/>
                        <a:latin typeface="Times New Roman"/>
                        <a:ea typeface="Times New Roman"/>
                      </a:endParaRPr>
                    </a:p>
                  </a:txBody>
                  <a:tcPr>
                    <a:solidFill>
                      <a:schemeClr val="accent1">
                        <a:lumMod val="75000"/>
                      </a:schemeClr>
                    </a:solidFill>
                  </a:tcPr>
                </a:tc>
                <a:tc>
                  <a:txBody>
                    <a:bodyPr/>
                    <a:lstStyle/>
                    <a:p>
                      <a:pPr algn="just">
                        <a:spcAft>
                          <a:spcPts val="0"/>
                        </a:spcAft>
                      </a:pPr>
                      <a:r>
                        <a:rPr lang="en-GB" sz="1000" b="1" kern="1200" dirty="0">
                          <a:effectLst/>
                        </a:rPr>
                        <a:t>2019</a:t>
                      </a:r>
                      <a:endParaRPr lang="en-GB" sz="1000" b="1" dirty="0">
                        <a:effectLst/>
                        <a:latin typeface="Times New Roman"/>
                        <a:ea typeface="Times New Roman"/>
                      </a:endParaRPr>
                    </a:p>
                  </a:txBody>
                  <a:tcPr>
                    <a:solidFill>
                      <a:schemeClr val="accent1">
                        <a:lumMod val="75000"/>
                      </a:schemeClr>
                    </a:solidFill>
                  </a:tcPr>
                </a:tc>
                <a:tc>
                  <a:txBody>
                    <a:bodyPr/>
                    <a:lstStyle/>
                    <a:p>
                      <a:pPr algn="just">
                        <a:spcAft>
                          <a:spcPts val="0"/>
                        </a:spcAft>
                      </a:pPr>
                      <a:r>
                        <a:rPr lang="en-GB" sz="1000" b="1" kern="1200" dirty="0">
                          <a:effectLst/>
                        </a:rPr>
                        <a:t>2020</a:t>
                      </a:r>
                      <a:endParaRPr lang="en-GB" sz="1000" b="1" dirty="0">
                        <a:effectLst/>
                        <a:latin typeface="Times New Roman"/>
                        <a:ea typeface="Times New Roman"/>
                      </a:endParaRPr>
                    </a:p>
                  </a:txBody>
                  <a:tcPr>
                    <a:solidFill>
                      <a:schemeClr val="accent1">
                        <a:lumMod val="75000"/>
                      </a:schemeClr>
                    </a:solidFill>
                  </a:tcPr>
                </a:tc>
              </a:tr>
              <a:tr h="603512">
                <a:tc gridSpan="3">
                  <a:txBody>
                    <a:bodyPr/>
                    <a:lstStyle/>
                    <a:p>
                      <a:pPr algn="just">
                        <a:spcAft>
                          <a:spcPts val="0"/>
                        </a:spcAft>
                      </a:pPr>
                      <a:r>
                        <a:rPr lang="en-GB" sz="900" b="1" dirty="0">
                          <a:effectLst/>
                        </a:rPr>
                        <a:t> </a:t>
                      </a:r>
                      <a:endParaRPr lang="en-GB" sz="1200" b="1" dirty="0">
                        <a:effectLst/>
                      </a:endParaRPr>
                    </a:p>
                    <a:p>
                      <a:pPr algn="just">
                        <a:spcAft>
                          <a:spcPts val="0"/>
                        </a:spcAft>
                      </a:pPr>
                      <a:r>
                        <a:rPr lang="en-GB" sz="1400" b="1" dirty="0">
                          <a:effectLst/>
                        </a:rPr>
                        <a:t>Strategic Programme</a:t>
                      </a:r>
                    </a:p>
                    <a:p>
                      <a:pPr algn="ctr">
                        <a:spcAft>
                          <a:spcPts val="0"/>
                        </a:spcAft>
                      </a:pPr>
                      <a:r>
                        <a:rPr lang="en-GB" sz="900" b="1" dirty="0">
                          <a:effectLst/>
                        </a:rPr>
                        <a:t> </a:t>
                      </a:r>
                      <a:endParaRPr lang="en-GB" sz="1200" b="1" dirty="0">
                        <a:effectLst/>
                        <a:latin typeface="Times New Roman"/>
                        <a:ea typeface="Times New Roman"/>
                      </a:endParaRPr>
                    </a:p>
                  </a:txBody>
                  <a:tcPr anchor="ctr">
                    <a:solidFill>
                      <a:schemeClr val="accent1"/>
                    </a:solidFill>
                  </a:tcPr>
                </a:tc>
                <a:tc hMerge="1">
                  <a:txBody>
                    <a:bodyPr/>
                    <a:lstStyle/>
                    <a:p>
                      <a:endParaRPr lang="en-GB"/>
                    </a:p>
                  </a:txBody>
                  <a:tcPr/>
                </a:tc>
                <a:tc hMerge="1">
                  <a:txBody>
                    <a:bodyPr/>
                    <a:lstStyle/>
                    <a:p>
                      <a:endParaRPr lang="en-GB"/>
                    </a:p>
                  </a:txBody>
                  <a:tcPr/>
                </a:tc>
                <a:tc>
                  <a:txBody>
                    <a:bodyPr/>
                    <a:lstStyle/>
                    <a:p>
                      <a:pPr algn="just">
                        <a:spcAft>
                          <a:spcPts val="0"/>
                        </a:spcAft>
                      </a:pPr>
                      <a:r>
                        <a:rPr lang="en-GB" sz="900" b="1">
                          <a:effectLst/>
                        </a:rPr>
                        <a:t> </a:t>
                      </a:r>
                      <a:endParaRPr lang="en-GB" sz="1200" b="1">
                        <a:effectLst/>
                        <a:latin typeface="Times New Roman"/>
                        <a:ea typeface="Times New Roman"/>
                      </a:endParaRPr>
                    </a:p>
                  </a:txBody>
                  <a:tcPr/>
                </a:tc>
                <a:tc>
                  <a:txBody>
                    <a:bodyPr/>
                    <a:lstStyle/>
                    <a:p>
                      <a:pPr algn="just">
                        <a:spcAft>
                          <a:spcPts val="0"/>
                        </a:spcAft>
                      </a:pPr>
                      <a:r>
                        <a:rPr lang="en-GB" sz="900" b="1">
                          <a:effectLst/>
                        </a:rPr>
                        <a:t> </a:t>
                      </a:r>
                      <a:endParaRPr lang="en-GB" sz="1200" b="1">
                        <a:effectLst/>
                        <a:latin typeface="Times New Roman"/>
                        <a:ea typeface="Times New Roman"/>
                      </a:endParaRPr>
                    </a:p>
                  </a:txBody>
                  <a:tcPr/>
                </a:tc>
                <a:tc>
                  <a:txBody>
                    <a:bodyPr/>
                    <a:lstStyle/>
                    <a:p>
                      <a:pPr algn="just">
                        <a:spcAft>
                          <a:spcPts val="0"/>
                        </a:spcAft>
                      </a:pPr>
                      <a:r>
                        <a:rPr lang="en-GB" sz="900" b="1" dirty="0">
                          <a:effectLst/>
                        </a:rPr>
                        <a:t> </a:t>
                      </a:r>
                      <a:endParaRPr lang="en-GB" sz="1200" b="1" dirty="0">
                        <a:effectLst/>
                        <a:latin typeface="Times New Roman"/>
                        <a:ea typeface="Times New Roman"/>
                      </a:endParaRPr>
                    </a:p>
                  </a:txBody>
                  <a:tcPr/>
                </a:tc>
                <a:tc>
                  <a:txBody>
                    <a:bodyPr/>
                    <a:lstStyle/>
                    <a:p>
                      <a:pPr algn="just">
                        <a:spcAft>
                          <a:spcPts val="0"/>
                        </a:spcAft>
                      </a:pPr>
                      <a:r>
                        <a:rPr lang="en-GB" sz="900" b="1">
                          <a:effectLst/>
                        </a:rPr>
                        <a:t> </a:t>
                      </a:r>
                      <a:endParaRPr lang="en-GB" sz="1200" b="1">
                        <a:effectLst/>
                        <a:latin typeface="Times New Roman"/>
                        <a:ea typeface="Times New Roman"/>
                      </a:endParaRPr>
                    </a:p>
                  </a:txBody>
                  <a:tcPr/>
                </a:tc>
              </a:tr>
              <a:tr h="618234">
                <a:tc gridSpan="2">
                  <a:txBody>
                    <a:bodyPr/>
                    <a:lstStyle/>
                    <a:p>
                      <a:pPr algn="just">
                        <a:spcAft>
                          <a:spcPts val="0"/>
                        </a:spcAft>
                      </a:pPr>
                      <a:r>
                        <a:rPr lang="en-GB" sz="1200" b="1" dirty="0">
                          <a:effectLst/>
                        </a:rPr>
                        <a:t>Work Programme 1</a:t>
                      </a:r>
                    </a:p>
                    <a:p>
                      <a:pPr algn="just">
                        <a:spcAft>
                          <a:spcPts val="0"/>
                        </a:spcAft>
                      </a:pPr>
                      <a:r>
                        <a:rPr lang="en-GB" sz="900" b="1" dirty="0">
                          <a:effectLst/>
                        </a:rPr>
                        <a:t>(plus tentative information for 2016)</a:t>
                      </a:r>
                      <a:endParaRPr lang="en-GB" sz="1200" b="1" dirty="0">
                        <a:effectLst/>
                        <a:latin typeface="Times New Roman"/>
                        <a:ea typeface="Times New Roman"/>
                      </a:endParaRPr>
                    </a:p>
                  </a:txBody>
                  <a:tcPr anchor="ctr">
                    <a:solidFill>
                      <a:schemeClr val="accent1">
                        <a:lumMod val="20000"/>
                        <a:lumOff val="80000"/>
                      </a:schemeClr>
                    </a:solidFill>
                  </a:tcPr>
                </a:tc>
                <a:tc hMerge="1">
                  <a:txBody>
                    <a:bodyPr/>
                    <a:lstStyle/>
                    <a:p>
                      <a:endParaRPr lang="en-GB"/>
                    </a:p>
                  </a:txBody>
                  <a:tcPr/>
                </a:tc>
                <a:tc gridSpan="3">
                  <a:txBody>
                    <a:bodyPr/>
                    <a:lstStyle/>
                    <a:p>
                      <a:pPr algn="just">
                        <a:spcAft>
                          <a:spcPts val="0"/>
                        </a:spcAft>
                      </a:pPr>
                      <a:r>
                        <a:rPr lang="en-GB" sz="900" b="1" dirty="0">
                          <a:effectLst/>
                        </a:rPr>
                        <a:t> </a:t>
                      </a:r>
                      <a:endParaRPr lang="en-GB" sz="1200" b="1" dirty="0">
                        <a:effectLst/>
                      </a:endParaRPr>
                    </a:p>
                    <a:p>
                      <a:pPr algn="just">
                        <a:spcAft>
                          <a:spcPts val="0"/>
                        </a:spcAft>
                      </a:pPr>
                      <a:r>
                        <a:rPr lang="en-GB" sz="1400" b="1" dirty="0">
                          <a:effectLst/>
                        </a:rPr>
                        <a:t>Strategic Programme</a:t>
                      </a:r>
                    </a:p>
                    <a:p>
                      <a:pPr algn="just">
                        <a:spcAft>
                          <a:spcPts val="0"/>
                        </a:spcAft>
                      </a:pPr>
                      <a:r>
                        <a:rPr lang="en-GB" sz="900" b="1" dirty="0">
                          <a:effectLst/>
                        </a:rPr>
                        <a:t> </a:t>
                      </a:r>
                      <a:endParaRPr lang="en-GB" sz="1200" b="1" dirty="0">
                        <a:effectLst/>
                        <a:latin typeface="Times New Roman"/>
                        <a:ea typeface="Times New Roman"/>
                      </a:endParaRPr>
                    </a:p>
                  </a:txBody>
                  <a:tcPr anchor="ctr">
                    <a:solidFill>
                      <a:schemeClr val="accent1"/>
                    </a:solidFill>
                  </a:tcPr>
                </a:tc>
                <a:tc hMerge="1">
                  <a:txBody>
                    <a:bodyPr/>
                    <a:lstStyle/>
                    <a:p>
                      <a:endParaRPr lang="en-GB"/>
                    </a:p>
                  </a:txBody>
                  <a:tcPr/>
                </a:tc>
                <a:tc hMerge="1">
                  <a:txBody>
                    <a:bodyPr/>
                    <a:lstStyle/>
                    <a:p>
                      <a:endParaRPr lang="en-GB"/>
                    </a:p>
                  </a:txBody>
                  <a:tcPr/>
                </a:tc>
                <a:tc>
                  <a:txBody>
                    <a:bodyPr/>
                    <a:lstStyle/>
                    <a:p>
                      <a:pPr algn="just">
                        <a:spcAft>
                          <a:spcPts val="0"/>
                        </a:spcAft>
                      </a:pPr>
                      <a:r>
                        <a:rPr lang="en-GB" sz="900" b="1">
                          <a:effectLst/>
                        </a:rPr>
                        <a:t> </a:t>
                      </a:r>
                      <a:endParaRPr lang="en-GB" sz="1200" b="1">
                        <a:effectLst/>
                        <a:latin typeface="Times New Roman"/>
                        <a:ea typeface="Times New Roman"/>
                      </a:endParaRPr>
                    </a:p>
                  </a:txBody>
                  <a:tcPr/>
                </a:tc>
                <a:tc>
                  <a:txBody>
                    <a:bodyPr/>
                    <a:lstStyle/>
                    <a:p>
                      <a:pPr algn="just">
                        <a:spcAft>
                          <a:spcPts val="0"/>
                        </a:spcAft>
                      </a:pPr>
                      <a:r>
                        <a:rPr lang="en-GB" sz="900" b="1">
                          <a:effectLst/>
                        </a:rPr>
                        <a:t> </a:t>
                      </a:r>
                      <a:endParaRPr lang="en-GB" sz="1200" b="1">
                        <a:effectLst/>
                        <a:latin typeface="Times New Roman"/>
                        <a:ea typeface="Times New Roman"/>
                      </a:endParaRPr>
                    </a:p>
                  </a:txBody>
                  <a:tcPr/>
                </a:tc>
              </a:tr>
              <a:tr h="543431">
                <a:tc>
                  <a:txBody>
                    <a:bodyPr/>
                    <a:lstStyle/>
                    <a:p>
                      <a:pPr algn="just">
                        <a:spcAft>
                          <a:spcPts val="0"/>
                        </a:spcAft>
                      </a:pPr>
                      <a:r>
                        <a:rPr lang="en-GB" sz="900" b="1">
                          <a:effectLst/>
                        </a:rPr>
                        <a:t> </a:t>
                      </a:r>
                      <a:endParaRPr lang="en-GB" sz="1200" b="1">
                        <a:effectLst/>
                        <a:latin typeface="Times New Roman"/>
                        <a:ea typeface="Times New Roman"/>
                      </a:endParaRPr>
                    </a:p>
                  </a:txBody>
                  <a:tcPr/>
                </a:tc>
                <a:tc>
                  <a:txBody>
                    <a:bodyPr/>
                    <a:lstStyle/>
                    <a:p>
                      <a:pPr algn="just">
                        <a:spcAft>
                          <a:spcPts val="0"/>
                        </a:spcAft>
                      </a:pPr>
                      <a:r>
                        <a:rPr lang="en-GB" sz="900" b="1">
                          <a:effectLst/>
                        </a:rPr>
                        <a:t> </a:t>
                      </a:r>
                      <a:endParaRPr lang="en-GB" sz="1200" b="1">
                        <a:effectLst/>
                        <a:latin typeface="Times New Roman"/>
                        <a:ea typeface="Times New Roman"/>
                      </a:endParaRPr>
                    </a:p>
                  </a:txBody>
                  <a:tcPr/>
                </a:tc>
                <a:tc gridSpan="2">
                  <a:txBody>
                    <a:bodyPr/>
                    <a:lstStyle/>
                    <a:p>
                      <a:pPr algn="just">
                        <a:spcAft>
                          <a:spcPts val="0"/>
                        </a:spcAft>
                      </a:pPr>
                      <a:r>
                        <a:rPr lang="en-GB" sz="1200" b="1" dirty="0">
                          <a:effectLst/>
                        </a:rPr>
                        <a:t>Work Programme 2</a:t>
                      </a:r>
                    </a:p>
                    <a:p>
                      <a:pPr algn="just">
                        <a:spcAft>
                          <a:spcPts val="0"/>
                        </a:spcAft>
                      </a:pPr>
                      <a:r>
                        <a:rPr lang="en-GB" sz="900" b="1" dirty="0">
                          <a:effectLst/>
                        </a:rPr>
                        <a:t>(plus tentative information for 2018)</a:t>
                      </a:r>
                      <a:endParaRPr lang="en-GB" sz="1200" b="1" dirty="0">
                        <a:effectLst/>
                        <a:latin typeface="Times New Roman"/>
                        <a:ea typeface="Times New Roman"/>
                      </a:endParaRPr>
                    </a:p>
                  </a:txBody>
                  <a:tcPr anchor="ctr">
                    <a:solidFill>
                      <a:schemeClr val="accent1">
                        <a:lumMod val="20000"/>
                        <a:lumOff val="80000"/>
                      </a:schemeClr>
                    </a:solidFill>
                  </a:tcPr>
                </a:tc>
                <a:tc hMerge="1">
                  <a:txBody>
                    <a:bodyPr/>
                    <a:lstStyle/>
                    <a:p>
                      <a:endParaRPr lang="en-GB"/>
                    </a:p>
                  </a:txBody>
                  <a:tcPr/>
                </a:tc>
                <a:tc gridSpan="3">
                  <a:txBody>
                    <a:bodyPr/>
                    <a:lstStyle/>
                    <a:p>
                      <a:pPr algn="just">
                        <a:spcAft>
                          <a:spcPts val="0"/>
                        </a:spcAft>
                      </a:pPr>
                      <a:r>
                        <a:rPr lang="en-GB" sz="900" b="1" dirty="0">
                          <a:effectLst/>
                        </a:rPr>
                        <a:t> </a:t>
                      </a:r>
                      <a:endParaRPr lang="en-GB" sz="1200" b="1" dirty="0">
                        <a:effectLst/>
                      </a:endParaRPr>
                    </a:p>
                    <a:p>
                      <a:pPr algn="just">
                        <a:spcAft>
                          <a:spcPts val="0"/>
                        </a:spcAft>
                      </a:pPr>
                      <a:r>
                        <a:rPr lang="en-GB" sz="1400" b="1" dirty="0">
                          <a:effectLst/>
                        </a:rPr>
                        <a:t>Strategic Programme</a:t>
                      </a:r>
                    </a:p>
                    <a:p>
                      <a:pPr algn="just">
                        <a:spcAft>
                          <a:spcPts val="0"/>
                        </a:spcAft>
                      </a:pPr>
                      <a:r>
                        <a:rPr lang="en-GB" sz="900" b="1" dirty="0">
                          <a:effectLst/>
                        </a:rPr>
                        <a:t> </a:t>
                      </a:r>
                      <a:endParaRPr lang="en-GB" sz="1200" b="1" dirty="0">
                        <a:effectLst/>
                        <a:latin typeface="Times New Roman"/>
                        <a:ea typeface="Times New Roman"/>
                      </a:endParaRPr>
                    </a:p>
                  </a:txBody>
                  <a:tcPr anchor="ctr">
                    <a:solidFill>
                      <a:schemeClr val="accent1"/>
                    </a:solidFill>
                  </a:tcPr>
                </a:tc>
                <a:tc hMerge="1">
                  <a:txBody>
                    <a:bodyPr/>
                    <a:lstStyle/>
                    <a:p>
                      <a:endParaRPr lang="en-GB"/>
                    </a:p>
                  </a:txBody>
                  <a:tcPr/>
                </a:tc>
                <a:tc hMerge="1">
                  <a:txBody>
                    <a:bodyPr/>
                    <a:lstStyle/>
                    <a:p>
                      <a:endParaRPr lang="en-GB"/>
                    </a:p>
                  </a:txBody>
                  <a:tcPr/>
                </a:tc>
              </a:tr>
              <a:tr h="543431">
                <a:tc>
                  <a:txBody>
                    <a:bodyPr/>
                    <a:lstStyle/>
                    <a:p>
                      <a:pPr algn="just">
                        <a:spcAft>
                          <a:spcPts val="0"/>
                        </a:spcAft>
                      </a:pPr>
                      <a:r>
                        <a:rPr lang="en-GB" sz="900" b="1">
                          <a:effectLst/>
                        </a:rPr>
                        <a:t> </a:t>
                      </a:r>
                      <a:endParaRPr lang="en-GB" sz="1200" b="1">
                        <a:effectLst/>
                        <a:latin typeface="Times New Roman"/>
                        <a:ea typeface="Times New Roman"/>
                      </a:endParaRPr>
                    </a:p>
                  </a:txBody>
                  <a:tcPr/>
                </a:tc>
                <a:tc>
                  <a:txBody>
                    <a:bodyPr/>
                    <a:lstStyle/>
                    <a:p>
                      <a:pPr algn="just">
                        <a:spcAft>
                          <a:spcPts val="0"/>
                        </a:spcAft>
                      </a:pPr>
                      <a:r>
                        <a:rPr lang="en-GB" sz="900" b="1" dirty="0">
                          <a:effectLst/>
                        </a:rPr>
                        <a:t> </a:t>
                      </a:r>
                      <a:endParaRPr lang="en-GB" sz="1200" b="1" dirty="0">
                        <a:effectLst/>
                        <a:latin typeface="Times New Roman"/>
                        <a:ea typeface="Times New Roman"/>
                      </a:endParaRPr>
                    </a:p>
                  </a:txBody>
                  <a:tcPr/>
                </a:tc>
                <a:tc>
                  <a:txBody>
                    <a:bodyPr/>
                    <a:lstStyle/>
                    <a:p>
                      <a:pPr algn="just">
                        <a:spcAft>
                          <a:spcPts val="0"/>
                        </a:spcAft>
                      </a:pPr>
                      <a:r>
                        <a:rPr lang="en-GB" sz="900" b="1">
                          <a:effectLst/>
                        </a:rPr>
                        <a:t> </a:t>
                      </a:r>
                      <a:endParaRPr lang="en-GB" sz="1200" b="1">
                        <a:effectLst/>
                        <a:latin typeface="Times New Roman"/>
                        <a:ea typeface="Times New Roman"/>
                      </a:endParaRPr>
                    </a:p>
                  </a:txBody>
                  <a:tcPr/>
                </a:tc>
                <a:tc>
                  <a:txBody>
                    <a:bodyPr/>
                    <a:lstStyle/>
                    <a:p>
                      <a:pPr algn="just">
                        <a:spcAft>
                          <a:spcPts val="0"/>
                        </a:spcAft>
                      </a:pPr>
                      <a:r>
                        <a:rPr lang="en-GB" sz="900" b="1" dirty="0">
                          <a:effectLst/>
                        </a:rPr>
                        <a:t> </a:t>
                      </a:r>
                      <a:endParaRPr lang="en-GB" sz="1200" b="1" dirty="0">
                        <a:effectLst/>
                        <a:latin typeface="Times New Roman"/>
                        <a:ea typeface="Times New Roman"/>
                      </a:endParaRPr>
                    </a:p>
                  </a:txBody>
                  <a:tcPr/>
                </a:tc>
                <a:tc gridSpan="2">
                  <a:txBody>
                    <a:bodyPr/>
                    <a:lstStyle/>
                    <a:p>
                      <a:pPr algn="just">
                        <a:spcAft>
                          <a:spcPts val="0"/>
                        </a:spcAft>
                      </a:pPr>
                      <a:r>
                        <a:rPr lang="en-GB" sz="1200" b="1" dirty="0">
                          <a:effectLst/>
                        </a:rPr>
                        <a:t>Work Programme 3</a:t>
                      </a:r>
                    </a:p>
                    <a:p>
                      <a:pPr algn="just">
                        <a:spcAft>
                          <a:spcPts val="0"/>
                        </a:spcAft>
                      </a:pPr>
                      <a:r>
                        <a:rPr lang="en-GB" sz="900" b="1" dirty="0">
                          <a:effectLst/>
                        </a:rPr>
                        <a:t>(plus tentative information for 2020)</a:t>
                      </a:r>
                      <a:endParaRPr lang="en-GB" sz="1200" b="1" dirty="0">
                        <a:effectLst/>
                        <a:latin typeface="Times New Roman"/>
                        <a:ea typeface="Times New Roman"/>
                      </a:endParaRPr>
                    </a:p>
                  </a:txBody>
                  <a:tcPr anchor="ctr">
                    <a:solidFill>
                      <a:schemeClr val="accent1">
                        <a:lumMod val="20000"/>
                        <a:lumOff val="80000"/>
                      </a:schemeClr>
                    </a:solidFill>
                  </a:tcPr>
                </a:tc>
                <a:tc hMerge="1">
                  <a:txBody>
                    <a:bodyPr/>
                    <a:lstStyle/>
                    <a:p>
                      <a:endParaRPr lang="en-GB"/>
                    </a:p>
                  </a:txBody>
                  <a:tcPr/>
                </a:tc>
                <a:tc>
                  <a:txBody>
                    <a:bodyPr/>
                    <a:lstStyle/>
                    <a:p>
                      <a:pPr algn="just">
                        <a:spcAft>
                          <a:spcPts val="0"/>
                        </a:spcAft>
                      </a:pPr>
                      <a:r>
                        <a:rPr lang="en-GB" sz="900" b="1">
                          <a:effectLst/>
                        </a:rPr>
                        <a:t> </a:t>
                      </a:r>
                      <a:endParaRPr lang="en-GB" sz="1200" b="1">
                        <a:effectLst/>
                        <a:latin typeface="Times New Roman"/>
                        <a:ea typeface="Times New Roman"/>
                      </a:endParaRPr>
                    </a:p>
                  </a:txBody>
                  <a:tcPr anchor="ctr"/>
                </a:tc>
              </a:tr>
              <a:tr h="395221">
                <a:tc>
                  <a:txBody>
                    <a:bodyPr/>
                    <a:lstStyle/>
                    <a:p>
                      <a:pPr algn="just">
                        <a:spcAft>
                          <a:spcPts val="0"/>
                        </a:spcAft>
                      </a:pPr>
                      <a:r>
                        <a:rPr lang="en-GB" sz="900" b="1" kern="1200">
                          <a:effectLst/>
                        </a:rPr>
                        <a:t> </a:t>
                      </a:r>
                      <a:endParaRPr lang="en-GB" sz="1000" b="1">
                        <a:effectLst/>
                        <a:latin typeface="Times New Roman"/>
                        <a:ea typeface="Times New Roman"/>
                      </a:endParaRPr>
                    </a:p>
                  </a:txBody>
                  <a:tcPr/>
                </a:tc>
                <a:tc>
                  <a:txBody>
                    <a:bodyPr/>
                    <a:lstStyle/>
                    <a:p>
                      <a:pPr algn="just">
                        <a:spcAft>
                          <a:spcPts val="0"/>
                        </a:spcAft>
                      </a:pPr>
                      <a:r>
                        <a:rPr lang="en-GB" sz="900" b="1" kern="1200">
                          <a:effectLst/>
                        </a:rPr>
                        <a:t> </a:t>
                      </a:r>
                      <a:endParaRPr lang="en-GB" sz="1000" b="1">
                        <a:effectLst/>
                        <a:latin typeface="Times New Roman"/>
                        <a:ea typeface="Times New Roman"/>
                      </a:endParaRPr>
                    </a:p>
                  </a:txBody>
                  <a:tcPr/>
                </a:tc>
                <a:tc>
                  <a:txBody>
                    <a:bodyPr/>
                    <a:lstStyle/>
                    <a:p>
                      <a:pPr algn="just">
                        <a:spcAft>
                          <a:spcPts val="0"/>
                        </a:spcAft>
                      </a:pPr>
                      <a:r>
                        <a:rPr lang="en-GB" sz="900" b="1" kern="1200">
                          <a:effectLst/>
                        </a:rPr>
                        <a:t> </a:t>
                      </a:r>
                      <a:endParaRPr lang="en-GB" sz="1000" b="1">
                        <a:effectLst/>
                        <a:latin typeface="Times New Roman"/>
                        <a:ea typeface="Times New Roman"/>
                      </a:endParaRPr>
                    </a:p>
                  </a:txBody>
                  <a:tcPr/>
                </a:tc>
                <a:tc>
                  <a:txBody>
                    <a:bodyPr/>
                    <a:lstStyle/>
                    <a:p>
                      <a:pPr algn="just">
                        <a:spcAft>
                          <a:spcPts val="0"/>
                        </a:spcAft>
                      </a:pPr>
                      <a:r>
                        <a:rPr lang="en-GB" sz="900" b="1" kern="1200">
                          <a:effectLst/>
                        </a:rPr>
                        <a:t> </a:t>
                      </a:r>
                      <a:endParaRPr lang="en-GB" sz="1000" b="1">
                        <a:effectLst/>
                        <a:latin typeface="Times New Roman"/>
                        <a:ea typeface="Times New Roman"/>
                      </a:endParaRPr>
                    </a:p>
                  </a:txBody>
                  <a:tcPr/>
                </a:tc>
                <a:tc>
                  <a:txBody>
                    <a:bodyPr/>
                    <a:lstStyle/>
                    <a:p>
                      <a:pPr algn="just">
                        <a:spcAft>
                          <a:spcPts val="0"/>
                        </a:spcAft>
                      </a:pPr>
                      <a:r>
                        <a:rPr lang="en-GB" sz="900" b="1" kern="1200">
                          <a:effectLst/>
                        </a:rPr>
                        <a:t> </a:t>
                      </a:r>
                      <a:endParaRPr lang="en-GB" sz="1000" b="1">
                        <a:effectLst/>
                        <a:latin typeface="Times New Roman"/>
                        <a:ea typeface="Times New Roman"/>
                      </a:endParaRPr>
                    </a:p>
                  </a:txBody>
                  <a:tcPr/>
                </a:tc>
                <a:tc>
                  <a:txBody>
                    <a:bodyPr/>
                    <a:lstStyle/>
                    <a:p>
                      <a:pPr algn="just">
                        <a:spcAft>
                          <a:spcPts val="0"/>
                        </a:spcAft>
                      </a:pPr>
                      <a:r>
                        <a:rPr lang="en-GB" sz="900" b="1" kern="1200" dirty="0">
                          <a:effectLst/>
                        </a:rPr>
                        <a:t> </a:t>
                      </a:r>
                      <a:endParaRPr lang="en-GB" sz="1000" b="1" dirty="0">
                        <a:effectLst/>
                        <a:latin typeface="Times New Roman"/>
                        <a:ea typeface="Times New Roman"/>
                      </a:endParaRPr>
                    </a:p>
                  </a:txBody>
                  <a:tcPr/>
                </a:tc>
                <a:tc>
                  <a:txBody>
                    <a:bodyPr/>
                    <a:lstStyle/>
                    <a:p>
                      <a:pPr algn="just">
                        <a:spcAft>
                          <a:spcPts val="0"/>
                        </a:spcAft>
                      </a:pPr>
                      <a:r>
                        <a:rPr lang="en-GB" sz="1100" b="1" dirty="0">
                          <a:effectLst/>
                        </a:rPr>
                        <a:t>Work</a:t>
                      </a:r>
                      <a:r>
                        <a:rPr lang="en-GB" sz="900" b="1" dirty="0">
                          <a:effectLst/>
                        </a:rPr>
                        <a:t> </a:t>
                      </a:r>
                      <a:r>
                        <a:rPr lang="en-GB" sz="1100" b="1" dirty="0">
                          <a:effectLst/>
                        </a:rPr>
                        <a:t>Programme</a:t>
                      </a:r>
                      <a:r>
                        <a:rPr lang="en-GB" sz="900" b="1" dirty="0">
                          <a:effectLst/>
                        </a:rPr>
                        <a:t> 4</a:t>
                      </a:r>
                      <a:endParaRPr lang="en-GB" sz="1200" b="1" dirty="0">
                        <a:effectLst/>
                        <a:latin typeface="Times New Roman"/>
                        <a:ea typeface="Times New Roman"/>
                      </a:endParaRPr>
                    </a:p>
                  </a:txBody>
                  <a:tcPr>
                    <a:solidFill>
                      <a:schemeClr val="accent1">
                        <a:lumMod val="20000"/>
                        <a:lumOff val="80000"/>
                      </a:schemeClr>
                    </a:solidFill>
                  </a:tcPr>
                </a:tc>
              </a:tr>
            </a:tbl>
          </a:graphicData>
        </a:graphic>
      </p:graphicFrame>
      <p:sp>
        <p:nvSpPr>
          <p:cNvPr id="3" name="Rectangle 1"/>
          <p:cNvSpPr>
            <a:spLocks noChangeArrowheads="1"/>
          </p:cNvSpPr>
          <p:nvPr/>
        </p:nvSpPr>
        <p:spPr bwMode="auto">
          <a:xfrm>
            <a:off x="798513" y="2057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Prostokąt 6"/>
          <p:cNvSpPr/>
          <p:nvPr/>
        </p:nvSpPr>
        <p:spPr>
          <a:xfrm>
            <a:off x="2721935" y="190479"/>
            <a:ext cx="6160119" cy="461665"/>
          </a:xfrm>
          <a:prstGeom prst="rect">
            <a:avLst/>
          </a:prstGeom>
        </p:spPr>
        <p:txBody>
          <a:bodyPr wrap="square">
            <a:spAutoFit/>
          </a:bodyPr>
          <a:lstStyle/>
          <a:p>
            <a:pPr lvl="0" algn="ctr" eaLnBrk="0" hangingPunct="0"/>
            <a:r>
              <a:rPr lang="pl-PL" sz="2400" b="1" kern="0" dirty="0" smtClean="0">
                <a:solidFill>
                  <a:srgbClr val="C00000"/>
                </a:solidFill>
                <a:effectLst>
                  <a:outerShdw blurRad="38100" dist="38100" dir="2700000" algn="tl">
                    <a:srgbClr val="C0C0C0"/>
                  </a:outerShdw>
                </a:effectLst>
                <a:latin typeface="+mj-lt"/>
                <a:ea typeface="+mj-ea"/>
                <a:cs typeface="+mj-cs"/>
              </a:rPr>
              <a:t>2-3 letnie cykle realizacji H2020</a:t>
            </a:r>
          </a:p>
        </p:txBody>
      </p:sp>
      <p:pic>
        <p:nvPicPr>
          <p:cNvPr id="9" name="Picture 2" descr="C:\Users\gomarska\AppData\Local\Microsoft\Windows\Temporary Internet Files\Content.Outlook\GNLUWO4O\drap_cmyk.jpg"/>
          <p:cNvPicPr>
            <a:picLocks noChangeAspect="1" noChangeArrowheads="1"/>
          </p:cNvPicPr>
          <p:nvPr/>
        </p:nvPicPr>
        <p:blipFill>
          <a:blip r:embed="rId3" cstate="print"/>
          <a:srcRect/>
          <a:stretch>
            <a:fillRect/>
          </a:stretch>
        </p:blipFill>
        <p:spPr bwMode="auto">
          <a:xfrm>
            <a:off x="768098" y="1409321"/>
            <a:ext cx="1439875" cy="955853"/>
          </a:xfrm>
          <a:prstGeom prst="rect">
            <a:avLst/>
          </a:prstGeom>
          <a:noFill/>
        </p:spPr>
      </p:pic>
      <p:sp>
        <p:nvSpPr>
          <p:cNvPr id="11" name="Prostokąt 10"/>
          <p:cNvSpPr/>
          <p:nvPr/>
        </p:nvSpPr>
        <p:spPr>
          <a:xfrm>
            <a:off x="2331720" y="1358950"/>
            <a:ext cx="3611880" cy="1046440"/>
          </a:xfrm>
          <a:prstGeom prst="rect">
            <a:avLst/>
          </a:prstGeom>
        </p:spPr>
        <p:txBody>
          <a:bodyPr wrap="square">
            <a:spAutoFit/>
          </a:bodyPr>
          <a:lstStyle/>
          <a:p>
            <a:endParaRPr lang="pl-PL" smtClean="0"/>
          </a:p>
          <a:p>
            <a:r>
              <a:rPr lang="pl-PL" sz="4400" smtClean="0">
                <a:latin typeface="Franklin Gothic Demi" pitchFamily="34" charset="0"/>
              </a:rPr>
              <a:t>Horizon 2020</a:t>
            </a:r>
            <a:endParaRPr lang="pl-PL" sz="4400"/>
          </a:p>
        </p:txBody>
      </p:sp>
    </p:spTree>
    <p:extLst>
      <p:ext uri="{BB962C8B-B14F-4D97-AF65-F5344CB8AC3E}">
        <p14:creationId xmlns:p14="http://schemas.microsoft.com/office/powerpoint/2010/main" xmlns="" val="3464931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19349" y="188913"/>
            <a:ext cx="6232525" cy="576262"/>
          </a:xfrm>
        </p:spPr>
        <p:txBody>
          <a:bodyPr/>
          <a:lstStyle/>
          <a:p>
            <a:r>
              <a:rPr lang="pl-PL" dirty="0" smtClean="0">
                <a:solidFill>
                  <a:srgbClr val="C00000"/>
                </a:solidFill>
              </a:rPr>
              <a:t>H2020 PODSTAWOWE ZASADY</a:t>
            </a:r>
            <a:endParaRPr lang="pl-PL" dirty="0">
              <a:solidFill>
                <a:srgbClr val="C00000"/>
              </a:solidFill>
            </a:endParaRPr>
          </a:p>
        </p:txBody>
      </p:sp>
      <p:sp>
        <p:nvSpPr>
          <p:cNvPr id="3" name="Symbol zastępczy zawartości 2"/>
          <p:cNvSpPr>
            <a:spLocks noGrp="1"/>
          </p:cNvSpPr>
          <p:nvPr>
            <p:ph idx="1"/>
          </p:nvPr>
        </p:nvSpPr>
        <p:spPr>
          <a:xfrm>
            <a:off x="457200" y="1924050"/>
            <a:ext cx="8229600" cy="3736407"/>
          </a:xfrm>
        </p:spPr>
        <p:txBody>
          <a:bodyPr/>
          <a:lstStyle/>
          <a:p>
            <a:pPr>
              <a:spcBef>
                <a:spcPct val="60000"/>
              </a:spcBef>
              <a:buClr>
                <a:srgbClr val="0C4B9E"/>
              </a:buClr>
              <a:buFont typeface="Wingdings" pitchFamily="2" charset="2"/>
              <a:buChar char="q"/>
            </a:pPr>
            <a:r>
              <a:rPr lang="pl-PL" sz="2000" dirty="0" smtClean="0">
                <a:solidFill>
                  <a:srgbClr val="002060"/>
                </a:solidFill>
                <a:effectLst/>
              </a:rPr>
              <a:t>Projekty finansowane wyłaniane w drodze konkursów ogłaszanych przez KE</a:t>
            </a:r>
          </a:p>
          <a:p>
            <a:pPr>
              <a:spcBef>
                <a:spcPct val="60000"/>
              </a:spcBef>
              <a:buClr>
                <a:srgbClr val="0C4B9E"/>
              </a:buClr>
              <a:buFont typeface="Wingdings" pitchFamily="2" charset="2"/>
              <a:buChar char="q"/>
            </a:pPr>
            <a:r>
              <a:rPr lang="pl-PL" sz="2000" dirty="0" smtClean="0">
                <a:solidFill>
                  <a:srgbClr val="002060"/>
                </a:solidFill>
                <a:effectLst/>
              </a:rPr>
              <a:t>Jakość  projektów oceniana przez niezależnych ekspertów</a:t>
            </a:r>
          </a:p>
          <a:p>
            <a:pPr>
              <a:spcBef>
                <a:spcPct val="60000"/>
              </a:spcBef>
              <a:buClr>
                <a:srgbClr val="0C4B9E"/>
              </a:buClr>
              <a:buFont typeface="Wingdings" pitchFamily="2" charset="2"/>
              <a:buChar char="q"/>
            </a:pPr>
            <a:r>
              <a:rPr lang="pl-PL" sz="2000" dirty="0" smtClean="0">
                <a:solidFill>
                  <a:srgbClr val="002060"/>
                </a:solidFill>
                <a:effectLst/>
              </a:rPr>
              <a:t>Podstawowe kryteria oceny: </a:t>
            </a:r>
          </a:p>
          <a:p>
            <a:pPr lvl="1">
              <a:spcBef>
                <a:spcPct val="60000"/>
              </a:spcBef>
              <a:buClr>
                <a:srgbClr val="0C4B9E"/>
              </a:buClr>
              <a:buFont typeface="Wingdings" pitchFamily="2" charset="2"/>
              <a:buChar char="q"/>
            </a:pPr>
            <a:r>
              <a:rPr lang="pl-PL" dirty="0" smtClean="0">
                <a:solidFill>
                  <a:srgbClr val="002060"/>
                </a:solidFill>
                <a:effectLst/>
              </a:rPr>
              <a:t>Doskonałość </a:t>
            </a:r>
            <a:r>
              <a:rPr lang="en-GB" dirty="0" smtClean="0">
                <a:solidFill>
                  <a:srgbClr val="002060"/>
                </a:solidFill>
                <a:effectLst/>
              </a:rPr>
              <a:t> </a:t>
            </a:r>
            <a:endParaRPr lang="pl-PL" dirty="0" smtClean="0">
              <a:solidFill>
                <a:srgbClr val="002060"/>
              </a:solidFill>
              <a:effectLst/>
            </a:endParaRPr>
          </a:p>
          <a:p>
            <a:pPr lvl="1">
              <a:spcBef>
                <a:spcPct val="60000"/>
              </a:spcBef>
              <a:buClr>
                <a:srgbClr val="0C4B9E"/>
              </a:buClr>
              <a:buFont typeface="Wingdings" pitchFamily="2" charset="2"/>
              <a:buChar char="q"/>
            </a:pPr>
            <a:r>
              <a:rPr lang="pl-PL" dirty="0" smtClean="0">
                <a:solidFill>
                  <a:srgbClr val="002060"/>
                </a:solidFill>
                <a:effectLst/>
              </a:rPr>
              <a:t>Jakość i skuteczność realizacji </a:t>
            </a:r>
            <a:r>
              <a:rPr lang="en-GB" dirty="0" smtClean="0">
                <a:solidFill>
                  <a:srgbClr val="002060"/>
                </a:solidFill>
                <a:effectLst/>
              </a:rPr>
              <a:t> </a:t>
            </a:r>
            <a:endParaRPr lang="pl-PL" dirty="0" smtClean="0">
              <a:solidFill>
                <a:srgbClr val="002060"/>
              </a:solidFill>
              <a:effectLst/>
            </a:endParaRPr>
          </a:p>
          <a:p>
            <a:pPr lvl="1">
              <a:spcBef>
                <a:spcPct val="60000"/>
              </a:spcBef>
              <a:buClr>
                <a:srgbClr val="0C4B9E"/>
              </a:buClr>
              <a:buFont typeface="Wingdings" pitchFamily="2" charset="2"/>
              <a:buChar char="q"/>
            </a:pPr>
            <a:r>
              <a:rPr lang="pl-PL" dirty="0" smtClean="0">
                <a:solidFill>
                  <a:srgbClr val="002060"/>
                </a:solidFill>
                <a:effectLst/>
              </a:rPr>
              <a:t>Oddziaływanie </a:t>
            </a:r>
            <a:r>
              <a:rPr lang="en-GB" dirty="0" smtClean="0">
                <a:solidFill>
                  <a:srgbClr val="002060"/>
                </a:solidFill>
                <a:effectLst/>
              </a:rPr>
              <a:t> (</a:t>
            </a:r>
            <a:r>
              <a:rPr lang="pl-PL" dirty="0" smtClean="0">
                <a:solidFill>
                  <a:srgbClr val="002060"/>
                </a:solidFill>
                <a:effectLst/>
              </a:rPr>
              <a:t>dla ERC – TYLKO Doskonałość</a:t>
            </a:r>
            <a:r>
              <a:rPr lang="en-GB" dirty="0" smtClean="0">
                <a:solidFill>
                  <a:srgbClr val="002060"/>
                </a:solidFill>
                <a:effectLst/>
              </a:rPr>
              <a:t>)</a:t>
            </a:r>
            <a:endParaRPr lang="pl-PL" dirty="0" smtClean="0">
              <a:solidFill>
                <a:srgbClr val="002060"/>
              </a:solidFill>
              <a:effectLst/>
            </a:endParaRPr>
          </a:p>
          <a:p>
            <a:pPr>
              <a:spcBef>
                <a:spcPct val="60000"/>
              </a:spcBef>
              <a:buClr>
                <a:srgbClr val="0C4B9E"/>
              </a:buClr>
              <a:buFont typeface="Wingdings" pitchFamily="2" charset="2"/>
              <a:buChar char="q"/>
            </a:pPr>
            <a:r>
              <a:rPr lang="pl-PL" sz="2000" dirty="0" smtClean="0">
                <a:solidFill>
                  <a:srgbClr val="002060"/>
                </a:solidFill>
                <a:effectLst/>
              </a:rPr>
              <a:t> Wymiar europejski projektu (</a:t>
            </a:r>
            <a:r>
              <a:rPr lang="pl-PL" sz="2000" dirty="0" err="1" smtClean="0">
                <a:solidFill>
                  <a:srgbClr val="002060"/>
                </a:solidFill>
                <a:effectLst/>
              </a:rPr>
              <a:t>European</a:t>
            </a:r>
            <a:r>
              <a:rPr lang="pl-PL" sz="2000" dirty="0" smtClean="0">
                <a:solidFill>
                  <a:srgbClr val="002060"/>
                </a:solidFill>
                <a:effectLst/>
              </a:rPr>
              <a:t> </a:t>
            </a:r>
            <a:r>
              <a:rPr lang="pl-PL" sz="2000" dirty="0" err="1" smtClean="0">
                <a:solidFill>
                  <a:srgbClr val="002060"/>
                </a:solidFill>
                <a:effectLst/>
              </a:rPr>
              <a:t>added</a:t>
            </a:r>
            <a:r>
              <a:rPr lang="pl-PL" sz="2000" dirty="0" smtClean="0">
                <a:solidFill>
                  <a:srgbClr val="002060"/>
                </a:solidFill>
                <a:effectLst/>
              </a:rPr>
              <a:t> </a:t>
            </a:r>
            <a:r>
              <a:rPr lang="pl-PL" sz="2000" dirty="0" err="1" smtClean="0">
                <a:solidFill>
                  <a:srgbClr val="002060"/>
                </a:solidFill>
                <a:effectLst/>
              </a:rPr>
              <a:t>value</a:t>
            </a:r>
            <a:r>
              <a:rPr lang="pl-PL" sz="2000" dirty="0" smtClean="0">
                <a:solidFill>
                  <a:srgbClr val="002060"/>
                </a:solidFill>
                <a:effectLst/>
              </a:rPr>
              <a:t>)</a:t>
            </a:r>
          </a:p>
          <a:p>
            <a:endParaRPr lang="pl-PL" sz="2000" dirty="0"/>
          </a:p>
        </p:txBody>
      </p:sp>
    </p:spTree>
    <p:extLst>
      <p:ext uri="{BB962C8B-B14F-4D97-AF65-F5344CB8AC3E}">
        <p14:creationId xmlns:p14="http://schemas.microsoft.com/office/powerpoint/2010/main" xmlns="" val="18237604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smtClean="0"/>
              <a:t>Ocena Merytoryczna</a:t>
            </a:r>
            <a:endParaRPr lang="pl-PL" sz="2000" dirty="0"/>
          </a:p>
        </p:txBody>
      </p:sp>
      <p:sp>
        <p:nvSpPr>
          <p:cNvPr id="3" name="Prostokąt 2"/>
          <p:cNvSpPr/>
          <p:nvPr/>
        </p:nvSpPr>
        <p:spPr>
          <a:xfrm>
            <a:off x="450376" y="1305342"/>
            <a:ext cx="8147714" cy="4801314"/>
          </a:xfrm>
          <a:prstGeom prst="rect">
            <a:avLst/>
          </a:prstGeom>
        </p:spPr>
        <p:txBody>
          <a:bodyPr wrap="square">
            <a:spAutoFit/>
          </a:bodyPr>
          <a:lstStyle/>
          <a:p>
            <a:r>
              <a:rPr lang="en-US" b="1" dirty="0"/>
              <a:t>1. Excellence</a:t>
            </a:r>
          </a:p>
          <a:p>
            <a:pPr marL="285750" indent="-285750">
              <a:buFont typeface="Wingdings" pitchFamily="2" charset="2"/>
              <a:buChar char="Ø"/>
            </a:pPr>
            <a:r>
              <a:rPr lang="pl-PL" sz="1600" dirty="0">
                <a:solidFill>
                  <a:schemeClr val="tx1"/>
                </a:solidFill>
              </a:rPr>
              <a:t>p</a:t>
            </a:r>
            <a:r>
              <a:rPr lang="pl-PL" sz="1600" dirty="0" smtClean="0">
                <a:solidFill>
                  <a:schemeClr val="tx1"/>
                </a:solidFill>
              </a:rPr>
              <a:t>rzełomowy charakter badań</a:t>
            </a:r>
            <a:r>
              <a:rPr lang="en-US" sz="1600" dirty="0" smtClean="0">
                <a:solidFill>
                  <a:schemeClr val="tx1"/>
                </a:solidFill>
              </a:rPr>
              <a:t> </a:t>
            </a:r>
            <a:r>
              <a:rPr lang="pl-PL" sz="1600" dirty="0" smtClean="0">
                <a:solidFill>
                  <a:schemeClr val="tx1"/>
                </a:solidFill>
              </a:rPr>
              <a:t>(np. ponad istniejącą wiedzę </a:t>
            </a:r>
            <a:r>
              <a:rPr lang="pl-PL" sz="1600" dirty="0" smtClean="0">
                <a:solidFill>
                  <a:schemeClr val="tx1"/>
                </a:solidFill>
                <a:latin typeface="Arial"/>
                <a:cs typeface="Arial"/>
              </a:rPr>
              <a:t>)</a:t>
            </a:r>
            <a:endParaRPr lang="pl-PL" sz="1600" dirty="0" smtClean="0">
              <a:solidFill>
                <a:schemeClr val="tx1"/>
              </a:solidFill>
            </a:endParaRPr>
          </a:p>
          <a:p>
            <a:r>
              <a:rPr lang="pl-PL" sz="1600" dirty="0">
                <a:solidFill>
                  <a:schemeClr val="tx1"/>
                </a:solidFill>
              </a:rPr>
              <a:t> </a:t>
            </a:r>
            <a:r>
              <a:rPr lang="pl-PL" sz="1600" dirty="0" smtClean="0">
                <a:solidFill>
                  <a:schemeClr val="tx1"/>
                </a:solidFill>
              </a:rPr>
              <a:t>    </a:t>
            </a:r>
            <a:r>
              <a:rPr lang="en-US" sz="1600" dirty="0" smtClean="0">
                <a:solidFill>
                  <a:schemeClr val="tx1"/>
                </a:solidFill>
              </a:rPr>
              <a:t>beyond </a:t>
            </a:r>
            <a:r>
              <a:rPr lang="en-US" sz="1600" dirty="0">
                <a:solidFill>
                  <a:schemeClr val="tx1"/>
                </a:solidFill>
              </a:rPr>
              <a:t>the </a:t>
            </a:r>
            <a:r>
              <a:rPr lang="en-US" sz="1600" dirty="0" smtClean="0">
                <a:solidFill>
                  <a:schemeClr val="tx1"/>
                </a:solidFill>
              </a:rPr>
              <a:t>state-of-the-art, </a:t>
            </a:r>
            <a:r>
              <a:rPr lang="pl-PL" sz="1600" dirty="0" smtClean="0">
                <a:solidFill>
                  <a:schemeClr val="tx1"/>
                </a:solidFill>
              </a:rPr>
              <a:t>nowatorskie podejście, rozwiązanie problemu</a:t>
            </a:r>
            <a:r>
              <a:rPr lang="en-US" sz="1600" dirty="0" smtClean="0">
                <a:solidFill>
                  <a:schemeClr val="tx1"/>
                </a:solidFill>
              </a:rPr>
              <a:t> )</a:t>
            </a:r>
            <a:endParaRPr lang="pl-PL" sz="1600" dirty="0" smtClean="0">
              <a:solidFill>
                <a:schemeClr val="tx1"/>
              </a:solidFill>
            </a:endParaRPr>
          </a:p>
          <a:p>
            <a:pPr marL="285750" indent="-285750">
              <a:buFont typeface="Wingdings" pitchFamily="2" charset="2"/>
              <a:buChar char="Ø"/>
            </a:pPr>
            <a:r>
              <a:rPr lang="pl-PL" sz="1600" dirty="0">
                <a:solidFill>
                  <a:schemeClr val="tx1"/>
                </a:solidFill>
              </a:rPr>
              <a:t> </a:t>
            </a:r>
            <a:r>
              <a:rPr lang="pl-PL" sz="1600" dirty="0" smtClean="0">
                <a:solidFill>
                  <a:schemeClr val="tx1"/>
                </a:solidFill>
              </a:rPr>
              <a:t>podejście interdyscyplinarne</a:t>
            </a:r>
          </a:p>
          <a:p>
            <a:endParaRPr lang="en-US" sz="1400" dirty="0">
              <a:solidFill>
                <a:schemeClr val="tx1"/>
              </a:solidFill>
            </a:endParaRPr>
          </a:p>
          <a:p>
            <a:r>
              <a:rPr lang="en-US" b="1" dirty="0" smtClean="0"/>
              <a:t>2</a:t>
            </a:r>
            <a:r>
              <a:rPr lang="en-US" b="1" dirty="0"/>
              <a:t>. Impact </a:t>
            </a:r>
            <a:endParaRPr lang="pl-PL" b="1" dirty="0" smtClean="0"/>
          </a:p>
          <a:p>
            <a:pPr marL="285750" indent="-285750">
              <a:buFont typeface="Wingdings" pitchFamily="2" charset="2"/>
              <a:buChar char="Ø"/>
            </a:pPr>
            <a:r>
              <a:rPr lang="pl-PL" sz="1600" dirty="0">
                <a:solidFill>
                  <a:schemeClr val="tx1"/>
                </a:solidFill>
              </a:rPr>
              <a:t>p</a:t>
            </a:r>
            <a:r>
              <a:rPr lang="pl-PL" sz="1600" dirty="0" smtClean="0">
                <a:solidFill>
                  <a:schemeClr val="tx1"/>
                </a:solidFill>
              </a:rPr>
              <a:t>rzewidywane skutki wymienione w Programie Pracy w ramach danego tematu;</a:t>
            </a:r>
          </a:p>
          <a:p>
            <a:pPr marL="285750" indent="-285750">
              <a:buFont typeface="Wingdings" pitchFamily="2" charset="2"/>
              <a:buChar char="Ø"/>
            </a:pPr>
            <a:r>
              <a:rPr lang="pl-PL" sz="1600" dirty="0" smtClean="0">
                <a:solidFill>
                  <a:schemeClr val="tx1"/>
                </a:solidFill>
              </a:rPr>
              <a:t> poprawa zdolności do wykorzystania nowej wiedzy</a:t>
            </a:r>
            <a:r>
              <a:rPr lang="en-US" sz="1600" dirty="0" smtClean="0">
                <a:solidFill>
                  <a:schemeClr val="tx1"/>
                </a:solidFill>
              </a:rPr>
              <a:t>;</a:t>
            </a:r>
            <a:endParaRPr lang="pl-PL" sz="1600" dirty="0" smtClean="0">
              <a:solidFill>
                <a:schemeClr val="tx1"/>
              </a:solidFill>
            </a:endParaRPr>
          </a:p>
          <a:p>
            <a:pPr marL="285750" indent="-285750">
              <a:buFont typeface="Wingdings" pitchFamily="2" charset="2"/>
              <a:buChar char="Ø"/>
            </a:pPr>
            <a:r>
              <a:rPr lang="pl-PL" sz="1600" dirty="0">
                <a:solidFill>
                  <a:schemeClr val="tx1"/>
                </a:solidFill>
              </a:rPr>
              <a:t> </a:t>
            </a:r>
            <a:r>
              <a:rPr lang="pl-PL" sz="1600" dirty="0" smtClean="0">
                <a:solidFill>
                  <a:schemeClr val="tx1"/>
                </a:solidFill>
              </a:rPr>
              <a:t>wzmocnienie konkurencyjności przedsiębiorstw poprzez rozwój innowacji spełniających zapotrzebowanie rynku europejskiego i światowego;</a:t>
            </a:r>
          </a:p>
          <a:p>
            <a:pPr marL="285750" indent="-285750">
              <a:buFont typeface="Wingdings" pitchFamily="2" charset="2"/>
              <a:buChar char="Ø"/>
            </a:pPr>
            <a:r>
              <a:rPr lang="pl-PL" sz="1600" dirty="0">
                <a:solidFill>
                  <a:schemeClr val="tx1"/>
                </a:solidFill>
              </a:rPr>
              <a:t> </a:t>
            </a:r>
            <a:r>
              <a:rPr lang="pl-PL" sz="1600" dirty="0" smtClean="0">
                <a:solidFill>
                  <a:schemeClr val="tx1"/>
                </a:solidFill>
              </a:rPr>
              <a:t>skuteczność proponowanych środków komunikacji;</a:t>
            </a:r>
          </a:p>
          <a:p>
            <a:pPr marL="285750" indent="-285750">
              <a:buFont typeface="Wingdings" pitchFamily="2" charset="2"/>
              <a:buChar char="Ø"/>
            </a:pPr>
            <a:r>
              <a:rPr lang="pl-PL" sz="1600" dirty="0">
                <a:solidFill>
                  <a:schemeClr val="tx1"/>
                </a:solidFill>
              </a:rPr>
              <a:t> </a:t>
            </a:r>
            <a:r>
              <a:rPr lang="pl-PL" sz="1600" dirty="0" smtClean="0">
                <a:solidFill>
                  <a:schemeClr val="tx1"/>
                </a:solidFill>
              </a:rPr>
              <a:t>rozpowszechnienie i wykorzystanie wyników projektów (odbiorcy);</a:t>
            </a:r>
          </a:p>
          <a:p>
            <a:pPr marL="285750" indent="-285750">
              <a:buFont typeface="Wingdings" pitchFamily="2" charset="2"/>
              <a:buChar char="Ø"/>
            </a:pPr>
            <a:r>
              <a:rPr lang="pl-PL" sz="1600" dirty="0">
                <a:solidFill>
                  <a:schemeClr val="tx1"/>
                </a:solidFill>
              </a:rPr>
              <a:t> </a:t>
            </a:r>
            <a:r>
              <a:rPr lang="pl-PL" sz="1600" dirty="0" smtClean="0">
                <a:solidFill>
                  <a:schemeClr val="tx1"/>
                </a:solidFill>
              </a:rPr>
              <a:t>zarządzanie prawami własności intelektualnej.</a:t>
            </a:r>
          </a:p>
          <a:p>
            <a:pPr marL="285750" indent="-285750">
              <a:buFont typeface="Wingdings" pitchFamily="2" charset="2"/>
              <a:buChar char="Ø"/>
            </a:pPr>
            <a:endParaRPr lang="en-US" sz="1400" dirty="0">
              <a:solidFill>
                <a:schemeClr val="tx1"/>
              </a:solidFill>
            </a:endParaRPr>
          </a:p>
          <a:p>
            <a:r>
              <a:rPr lang="en-US" b="1" dirty="0" smtClean="0"/>
              <a:t>3</a:t>
            </a:r>
            <a:r>
              <a:rPr lang="en-US" b="1" dirty="0"/>
              <a:t>. Quality and efficiency of </a:t>
            </a:r>
            <a:r>
              <a:rPr lang="en-US" b="1" dirty="0" smtClean="0"/>
              <a:t>implementation</a:t>
            </a:r>
            <a:endParaRPr lang="pl-PL" b="1" dirty="0" smtClean="0"/>
          </a:p>
          <a:p>
            <a:pPr marL="285750" indent="-285750">
              <a:buFont typeface="Wingdings" pitchFamily="2" charset="2"/>
              <a:buChar char="Ø"/>
            </a:pPr>
            <a:r>
              <a:rPr lang="pl-PL" sz="1600" dirty="0" smtClean="0">
                <a:solidFill>
                  <a:schemeClr val="tx1"/>
                </a:solidFill>
              </a:rPr>
              <a:t>spójność i skuteczność planu pracy;</a:t>
            </a:r>
          </a:p>
          <a:p>
            <a:pPr marL="285750" indent="-285750">
              <a:buFont typeface="Wingdings" pitchFamily="2" charset="2"/>
              <a:buChar char="Ø"/>
            </a:pPr>
            <a:r>
              <a:rPr lang="pl-PL" sz="1600" dirty="0">
                <a:solidFill>
                  <a:schemeClr val="tx1"/>
                </a:solidFill>
              </a:rPr>
              <a:t> </a:t>
            </a:r>
            <a:r>
              <a:rPr lang="pl-PL" sz="1600" dirty="0" smtClean="0">
                <a:solidFill>
                  <a:schemeClr val="tx1"/>
                </a:solidFill>
              </a:rPr>
              <a:t>kompetencje, doświadczenia partnerów, komplementarność konsorcjum;</a:t>
            </a:r>
          </a:p>
          <a:p>
            <a:pPr marL="285750" indent="-285750">
              <a:buFont typeface="Wingdings" pitchFamily="2" charset="2"/>
              <a:buChar char="Ø"/>
            </a:pPr>
            <a:r>
              <a:rPr lang="pl-PL" sz="1600" dirty="0">
                <a:solidFill>
                  <a:schemeClr val="tx1"/>
                </a:solidFill>
              </a:rPr>
              <a:t> </a:t>
            </a:r>
            <a:r>
              <a:rPr lang="pl-PL" sz="1600" dirty="0" smtClean="0">
                <a:solidFill>
                  <a:schemeClr val="tx1"/>
                </a:solidFill>
              </a:rPr>
              <a:t>struktury i procedury zarządzania, jasność podejmowania decyzji, zarządzanie ryzykiem.</a:t>
            </a:r>
            <a:endParaRPr lang="pl-PL" sz="1600" dirty="0">
              <a:solidFill>
                <a:schemeClr val="tx1"/>
              </a:solidFill>
            </a:endParaRPr>
          </a:p>
        </p:txBody>
      </p:sp>
    </p:spTree>
    <p:extLst>
      <p:ext uri="{BB962C8B-B14F-4D97-AF65-F5344CB8AC3E}">
        <p14:creationId xmlns:p14="http://schemas.microsoft.com/office/powerpoint/2010/main" xmlns="" val="5326136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768475" y="188913"/>
            <a:ext cx="6156325" cy="576262"/>
          </a:xfrm>
        </p:spPr>
        <p:txBody>
          <a:bodyPr/>
          <a:lstStyle/>
          <a:p>
            <a:r>
              <a:rPr lang="pl-PL" dirty="0" smtClean="0">
                <a:solidFill>
                  <a:srgbClr val="C00000"/>
                </a:solidFill>
              </a:rPr>
              <a:t>WARUNKI UDZIAŁU</a:t>
            </a:r>
            <a:endParaRPr lang="pl-PL" dirty="0">
              <a:solidFill>
                <a:srgbClr val="C00000"/>
              </a:solidFill>
            </a:endParaRPr>
          </a:p>
        </p:txBody>
      </p:sp>
      <p:sp>
        <p:nvSpPr>
          <p:cNvPr id="4" name="Symbol zastępczy zawartości 3"/>
          <p:cNvSpPr>
            <a:spLocks noGrp="1"/>
          </p:cNvSpPr>
          <p:nvPr>
            <p:ph idx="1"/>
          </p:nvPr>
        </p:nvSpPr>
        <p:spPr>
          <a:xfrm>
            <a:off x="457200" y="1036320"/>
            <a:ext cx="8229600" cy="6075509"/>
          </a:xfrm>
        </p:spPr>
        <p:txBody>
          <a:bodyPr/>
          <a:lstStyle/>
          <a:p>
            <a:pPr>
              <a:spcBef>
                <a:spcPct val="60000"/>
              </a:spcBef>
              <a:buClr>
                <a:srgbClr val="0C4B9E"/>
              </a:buClr>
              <a:buFont typeface="Wingdings" pitchFamily="2" charset="2"/>
              <a:buChar char="Ø"/>
            </a:pPr>
            <a:r>
              <a:rPr lang="pl-PL" dirty="0" smtClean="0">
                <a:solidFill>
                  <a:srgbClr val="002060"/>
                </a:solidFill>
              </a:rPr>
              <a:t>Projekty realizowane przez konsorcja złożone z co najmniej 3 partnerów z 3 różnych państw członkowskich UE i/lub państw stowarzyszonych</a:t>
            </a:r>
          </a:p>
          <a:p>
            <a:pPr>
              <a:spcBef>
                <a:spcPct val="60000"/>
              </a:spcBef>
              <a:buClr>
                <a:srgbClr val="0C4B9E"/>
              </a:buClr>
              <a:buFont typeface="Wingdings" pitchFamily="2" charset="2"/>
              <a:buChar char="Ø"/>
            </a:pPr>
            <a:endParaRPr lang="pl-PL" dirty="0" smtClean="0">
              <a:solidFill>
                <a:srgbClr val="002060"/>
              </a:solidFill>
            </a:endParaRPr>
          </a:p>
          <a:p>
            <a:pPr>
              <a:spcBef>
                <a:spcPct val="60000"/>
              </a:spcBef>
              <a:buClr>
                <a:srgbClr val="0C4B9E"/>
              </a:buClr>
              <a:buFont typeface="Wingdings" pitchFamily="2" charset="2"/>
              <a:buChar char="Ø"/>
            </a:pPr>
            <a:r>
              <a:rPr lang="pl-PL" dirty="0" smtClean="0">
                <a:solidFill>
                  <a:srgbClr val="002060"/>
                </a:solidFill>
                <a:latin typeface="Arial" charset="0"/>
              </a:rPr>
              <a:t>Na zasadzie odstępstwa od powyższej zasady projekt może być realizowany przez 1 podmiot prawny  </a:t>
            </a:r>
            <a:r>
              <a:rPr lang="pl-PL" dirty="0" smtClean="0">
                <a:solidFill>
                  <a:srgbClr val="C00000"/>
                </a:solidFill>
                <a:latin typeface="Arial" charset="0"/>
              </a:rPr>
              <a:t>mający siedzibę w państwie członkowskim lub stowarzyszonym </a:t>
            </a:r>
            <a:r>
              <a:rPr lang="pl-PL" dirty="0" smtClean="0">
                <a:solidFill>
                  <a:srgbClr val="002060"/>
                </a:solidFill>
                <a:latin typeface="Arial" charset="0"/>
              </a:rPr>
              <a:t>w przypadku:</a:t>
            </a:r>
          </a:p>
          <a:p>
            <a:pPr>
              <a:spcBef>
                <a:spcPct val="60000"/>
              </a:spcBef>
              <a:buClr>
                <a:srgbClr val="0C4B9E"/>
              </a:buClr>
              <a:buFont typeface="Arial" pitchFamily="34" charset="0"/>
              <a:buChar char="•"/>
            </a:pPr>
            <a:r>
              <a:rPr lang="pl-PL" b="0" dirty="0" smtClean="0">
                <a:solidFill>
                  <a:srgbClr val="002060"/>
                </a:solidFill>
                <a:latin typeface="Arial" charset="0"/>
              </a:rPr>
              <a:t>badań pionierskich (ERC)</a:t>
            </a:r>
          </a:p>
          <a:p>
            <a:pPr>
              <a:spcBef>
                <a:spcPct val="60000"/>
              </a:spcBef>
              <a:buClr>
                <a:srgbClr val="0C4B9E"/>
              </a:buClr>
              <a:buFont typeface="Arial" pitchFamily="34" charset="0"/>
              <a:buChar char="•"/>
            </a:pPr>
            <a:r>
              <a:rPr lang="pl-PL" b="0" dirty="0" smtClean="0">
                <a:solidFill>
                  <a:srgbClr val="002060"/>
                </a:solidFill>
                <a:latin typeface="Arial" charset="0"/>
              </a:rPr>
              <a:t>instrumentu MŚP					</a:t>
            </a:r>
            <a:endParaRPr lang="pl-PL" b="0" dirty="0" smtClean="0">
              <a:solidFill>
                <a:srgbClr val="002060"/>
              </a:solidFill>
            </a:endParaRPr>
          </a:p>
          <a:p>
            <a:pPr>
              <a:spcBef>
                <a:spcPct val="60000"/>
              </a:spcBef>
              <a:buClr>
                <a:srgbClr val="0C4B9E"/>
              </a:buClr>
              <a:buFont typeface="Wingdings" pitchFamily="2" charset="2"/>
              <a:buChar char="Ø"/>
            </a:pPr>
            <a:endParaRPr lang="pl-PL" dirty="0" smtClean="0">
              <a:solidFill>
                <a:srgbClr val="002060"/>
              </a:solidFill>
              <a:latin typeface="Arial" charset="0"/>
            </a:endParaRPr>
          </a:p>
          <a:p>
            <a:pPr>
              <a:spcBef>
                <a:spcPct val="60000"/>
              </a:spcBef>
              <a:buClr>
                <a:srgbClr val="0C4B9E"/>
              </a:buClr>
              <a:buFont typeface="Wingdings" pitchFamily="2" charset="2"/>
              <a:buChar char="Ø"/>
            </a:pPr>
            <a:r>
              <a:rPr lang="pl-PL" dirty="0" smtClean="0">
                <a:solidFill>
                  <a:srgbClr val="002060"/>
                </a:solidFill>
                <a:latin typeface="Arial" charset="0"/>
              </a:rPr>
              <a:t>Na zasadzie odstępstwa od powyższej zasady projekt może być realizowany przez 1 podmiot prawny w przypadku:</a:t>
            </a:r>
          </a:p>
          <a:p>
            <a:pPr>
              <a:spcBef>
                <a:spcPct val="60000"/>
              </a:spcBef>
              <a:buClr>
                <a:srgbClr val="0C4B9E"/>
              </a:buClr>
              <a:buFont typeface="Arial" pitchFamily="34" charset="0"/>
              <a:buChar char="•"/>
            </a:pPr>
            <a:r>
              <a:rPr lang="pl-PL" b="0" dirty="0" smtClean="0">
                <a:solidFill>
                  <a:srgbClr val="002060"/>
                </a:solidFill>
                <a:latin typeface="Arial" charset="0"/>
              </a:rPr>
              <a:t>działań koordynacyjnych i wspierających</a:t>
            </a:r>
          </a:p>
          <a:p>
            <a:pPr>
              <a:spcBef>
                <a:spcPct val="60000"/>
              </a:spcBef>
              <a:buClr>
                <a:srgbClr val="0C4B9E"/>
              </a:buClr>
              <a:buFont typeface="Arial" pitchFamily="34" charset="0"/>
              <a:buChar char="•"/>
            </a:pPr>
            <a:r>
              <a:rPr lang="pl-PL" b="0" dirty="0" smtClean="0">
                <a:solidFill>
                  <a:srgbClr val="002060"/>
                </a:solidFill>
                <a:latin typeface="Arial" charset="0"/>
              </a:rPr>
              <a:t>działań w zakresie mobilności</a:t>
            </a:r>
          </a:p>
          <a:p>
            <a:pPr>
              <a:spcBef>
                <a:spcPct val="60000"/>
              </a:spcBef>
              <a:buClr>
                <a:srgbClr val="0C4B9E"/>
              </a:buClr>
            </a:pPr>
            <a:r>
              <a:rPr lang="pl-PL" b="0" dirty="0" smtClean="0">
                <a:solidFill>
                  <a:srgbClr val="002060"/>
                </a:solidFill>
                <a:latin typeface="Arial" charset="0"/>
              </a:rPr>
              <a:t>	</a:t>
            </a:r>
          </a:p>
          <a:p>
            <a:endParaRPr lang="pl-PL" dirty="0"/>
          </a:p>
        </p:txBody>
      </p:sp>
    </p:spTree>
    <p:extLst>
      <p:ext uri="{BB962C8B-B14F-4D97-AF65-F5344CB8AC3E}">
        <p14:creationId xmlns:p14="http://schemas.microsoft.com/office/powerpoint/2010/main" xmlns="" val="256914291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5029" y="188913"/>
            <a:ext cx="7949746" cy="576262"/>
          </a:xfrm>
        </p:spPr>
        <p:txBody>
          <a:bodyPr/>
          <a:lstStyle/>
          <a:p>
            <a:r>
              <a:rPr lang="pl-PL" sz="2000" dirty="0" err="1" smtClean="0">
                <a:solidFill>
                  <a:srgbClr val="C00000"/>
                </a:solidFill>
              </a:rPr>
              <a:t>Pre</a:t>
            </a:r>
            <a:r>
              <a:rPr lang="pl-PL" sz="2000" dirty="0" smtClean="0">
                <a:solidFill>
                  <a:srgbClr val="C00000"/>
                </a:solidFill>
              </a:rPr>
              <a:t>-Commercial </a:t>
            </a:r>
            <a:r>
              <a:rPr lang="pl-PL" sz="2000" dirty="0" err="1" smtClean="0">
                <a:solidFill>
                  <a:srgbClr val="C00000"/>
                </a:solidFill>
              </a:rPr>
              <a:t>Procurement</a:t>
            </a:r>
            <a:r>
              <a:rPr lang="pl-PL" sz="2000" dirty="0" smtClean="0">
                <a:solidFill>
                  <a:srgbClr val="C00000"/>
                </a:solidFill>
              </a:rPr>
              <a:t> (PCP);</a:t>
            </a:r>
            <a:br>
              <a:rPr lang="pl-PL" sz="2000" dirty="0" smtClean="0">
                <a:solidFill>
                  <a:srgbClr val="C00000"/>
                </a:solidFill>
              </a:rPr>
            </a:br>
            <a:r>
              <a:rPr lang="pl-PL" sz="2000" dirty="0" smtClean="0">
                <a:solidFill>
                  <a:srgbClr val="C00000"/>
                </a:solidFill>
              </a:rPr>
              <a:t> Public </a:t>
            </a:r>
            <a:r>
              <a:rPr lang="pl-PL" sz="2000" dirty="0" err="1" smtClean="0">
                <a:solidFill>
                  <a:srgbClr val="C00000"/>
                </a:solidFill>
              </a:rPr>
              <a:t>Procurement</a:t>
            </a:r>
            <a:r>
              <a:rPr lang="pl-PL" sz="2000" dirty="0" smtClean="0">
                <a:solidFill>
                  <a:srgbClr val="C00000"/>
                </a:solidFill>
              </a:rPr>
              <a:t> of </a:t>
            </a:r>
            <a:r>
              <a:rPr lang="pl-PL" sz="2000" dirty="0" err="1" smtClean="0">
                <a:solidFill>
                  <a:srgbClr val="C00000"/>
                </a:solidFill>
              </a:rPr>
              <a:t>Innovative</a:t>
            </a:r>
            <a:r>
              <a:rPr lang="pl-PL" sz="2000" dirty="0" smtClean="0">
                <a:solidFill>
                  <a:srgbClr val="C00000"/>
                </a:solidFill>
              </a:rPr>
              <a:t> Solutions(PPI) </a:t>
            </a:r>
            <a:endParaRPr lang="pl-PL" sz="2000" dirty="0"/>
          </a:p>
        </p:txBody>
      </p:sp>
      <p:sp>
        <p:nvSpPr>
          <p:cNvPr id="3" name="Symbol zastępczy zawartości 2"/>
          <p:cNvSpPr>
            <a:spLocks noGrp="1"/>
          </p:cNvSpPr>
          <p:nvPr>
            <p:ph idx="1"/>
          </p:nvPr>
        </p:nvSpPr>
        <p:spPr>
          <a:xfrm>
            <a:off x="0" y="1103086"/>
            <a:ext cx="9144000" cy="5835444"/>
          </a:xfrm>
        </p:spPr>
        <p:txBody>
          <a:bodyPr/>
          <a:lstStyle/>
          <a:p>
            <a:pPr>
              <a:buFont typeface="Wingdings" pitchFamily="2" charset="2"/>
              <a:buChar char="q"/>
            </a:pPr>
            <a:r>
              <a:rPr lang="pl-PL" sz="2000" dirty="0" smtClean="0">
                <a:solidFill>
                  <a:srgbClr val="FF0000"/>
                </a:solidFill>
              </a:rPr>
              <a:t>PRE-COMMERCIAL </a:t>
            </a:r>
            <a:r>
              <a:rPr lang="pl-PL" sz="2000" dirty="0">
                <a:solidFill>
                  <a:srgbClr val="FF0000"/>
                </a:solidFill>
              </a:rPr>
              <a:t>PROCUREMENT (PCP);</a:t>
            </a:r>
          </a:p>
          <a:p>
            <a:r>
              <a:rPr lang="pl-PL" dirty="0">
                <a:solidFill>
                  <a:srgbClr val="002060"/>
                </a:solidFill>
              </a:rPr>
              <a:t>	Cel: umożliwienie kilku nabywcom publicznym zamówienie, w drodze przetargu, wykonania ukierunkowanych prac B+R, mogących przynieść przełomowe rozwiązania w obszarach zaspakajających konkretne potrzeby sektora </a:t>
            </a:r>
            <a:r>
              <a:rPr lang="pl-PL" dirty="0" smtClean="0">
                <a:solidFill>
                  <a:srgbClr val="002060"/>
                </a:solidFill>
              </a:rPr>
              <a:t>publicznego</a:t>
            </a:r>
            <a:endParaRPr lang="pl-PL" dirty="0">
              <a:solidFill>
                <a:srgbClr val="002060"/>
              </a:solidFill>
            </a:endParaRPr>
          </a:p>
          <a:p>
            <a:pPr lvl="1">
              <a:buFont typeface="Wingdings" pitchFamily="2" charset="2"/>
              <a:buChar char="q"/>
            </a:pPr>
            <a:r>
              <a:rPr lang="pl-PL" dirty="0">
                <a:solidFill>
                  <a:srgbClr val="002060"/>
                </a:solidFill>
              </a:rPr>
              <a:t>Połączenie wysiłków kilku nabywców</a:t>
            </a:r>
          </a:p>
          <a:p>
            <a:pPr lvl="1">
              <a:buFont typeface="Wingdings" pitchFamily="2" charset="2"/>
              <a:buChar char="q"/>
            </a:pPr>
            <a:r>
              <a:rPr lang="pl-PL" dirty="0">
                <a:solidFill>
                  <a:srgbClr val="002060"/>
                </a:solidFill>
              </a:rPr>
              <a:t>Podział ryzyka i korzyści wynikających ze wspólnego projektowania, prototypowania i testowania</a:t>
            </a:r>
          </a:p>
          <a:p>
            <a:pPr lvl="1">
              <a:buFont typeface="Wingdings" pitchFamily="2" charset="2"/>
              <a:buChar char="q"/>
            </a:pPr>
            <a:r>
              <a:rPr lang="pl-PL" dirty="0">
                <a:solidFill>
                  <a:srgbClr val="002060"/>
                </a:solidFill>
              </a:rPr>
              <a:t>Stworzenie optymalnych warunków dla szerokiej komercjalizacji wyników </a:t>
            </a:r>
            <a:r>
              <a:rPr lang="pl-PL" dirty="0" smtClean="0">
                <a:solidFill>
                  <a:srgbClr val="002060"/>
                </a:solidFill>
              </a:rPr>
              <a:t>badań</a:t>
            </a:r>
          </a:p>
          <a:p>
            <a:pPr>
              <a:buFont typeface="Wingdings" pitchFamily="2" charset="2"/>
              <a:buChar char="q"/>
            </a:pPr>
            <a:r>
              <a:rPr lang="pl-PL" sz="2000" dirty="0">
                <a:solidFill>
                  <a:srgbClr val="FF0000"/>
                </a:solidFill>
              </a:rPr>
              <a:t>PUBLIC PROCUREMENT OF INNOVATIVE SOLUTIONS(PPI); </a:t>
            </a:r>
            <a:endParaRPr lang="pl-PL" dirty="0">
              <a:solidFill>
                <a:srgbClr val="FF0000"/>
              </a:solidFill>
            </a:endParaRPr>
          </a:p>
          <a:p>
            <a:r>
              <a:rPr lang="pl-PL" dirty="0">
                <a:solidFill>
                  <a:srgbClr val="002060"/>
                </a:solidFill>
              </a:rPr>
              <a:t>	Cel: umożliwienie  kilku nabywcom publicznym zakupu i  szybkiego wdrożenia innowacyjnych rozwiązań, których albo nie było do tej pory na rynku, albo były rozpowszechnione jedynie na małą skalę w formie przed-komercyjnej.</a:t>
            </a:r>
          </a:p>
          <a:p>
            <a:pPr>
              <a:buFont typeface="Wingdings" pitchFamily="2" charset="2"/>
              <a:buChar char="q"/>
            </a:pPr>
            <a:r>
              <a:rPr lang="pl-PL" dirty="0" smtClean="0">
                <a:solidFill>
                  <a:srgbClr val="FF0000"/>
                </a:solidFill>
              </a:rPr>
              <a:t>Skład konsorcjum </a:t>
            </a:r>
            <a:r>
              <a:rPr lang="pl-PL" dirty="0" smtClean="0">
                <a:solidFill>
                  <a:srgbClr val="002060"/>
                </a:solidFill>
              </a:rPr>
              <a:t>PCP lub PPI: co najmniej 3 nabywców z sektora publicznego z 3 różnych państw członkowskich UE i/lub państw stowarzyszonych </a:t>
            </a:r>
          </a:p>
          <a:p>
            <a:pPr>
              <a:buFont typeface="Wingdings" pitchFamily="2" charset="2"/>
              <a:buChar char="q"/>
            </a:pPr>
            <a:r>
              <a:rPr lang="pl-PL" dirty="0" smtClean="0">
                <a:solidFill>
                  <a:srgbClr val="002060"/>
                </a:solidFill>
              </a:rPr>
              <a:t>Ogłoszenie wspólnego przetargu, wspólna ewaluacja ofert,  realizacja w formie wspólnego zamówienia publicznego</a:t>
            </a:r>
          </a:p>
          <a:p>
            <a:pPr>
              <a:buFont typeface="Wingdings" pitchFamily="2" charset="2"/>
              <a:buChar char="q"/>
            </a:pPr>
            <a:r>
              <a:rPr lang="pl-PL" dirty="0" smtClean="0">
                <a:solidFill>
                  <a:srgbClr val="FF0000"/>
                </a:solidFill>
              </a:rPr>
              <a:t>Wkład UE: PCP-70%, PPI-20%</a:t>
            </a:r>
          </a:p>
          <a:p>
            <a:endParaRPr lang="pl-PL" dirty="0" smtClean="0">
              <a:solidFill>
                <a:srgbClr val="002060"/>
              </a:solidFill>
            </a:endParaRPr>
          </a:p>
        </p:txBody>
      </p:sp>
    </p:spTree>
    <p:extLst>
      <p:ext uri="{BB962C8B-B14F-4D97-AF65-F5344CB8AC3E}">
        <p14:creationId xmlns:p14="http://schemas.microsoft.com/office/powerpoint/2010/main" xmlns="" val="42243281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8475" y="188913"/>
            <a:ext cx="6678839" cy="576262"/>
          </a:xfrm>
        </p:spPr>
        <p:txBody>
          <a:bodyPr/>
          <a:lstStyle/>
          <a:p>
            <a:r>
              <a:rPr lang="pl-PL" dirty="0" smtClean="0"/>
              <a:t>INDUCEMENT PRIZES</a:t>
            </a:r>
            <a:endParaRPr lang="pl-PL" dirty="0"/>
          </a:p>
        </p:txBody>
      </p:sp>
      <p:sp>
        <p:nvSpPr>
          <p:cNvPr id="3" name="Symbol zastępczy zawartości 2"/>
          <p:cNvSpPr>
            <a:spLocks noGrp="1"/>
          </p:cNvSpPr>
          <p:nvPr>
            <p:ph idx="1"/>
          </p:nvPr>
        </p:nvSpPr>
        <p:spPr>
          <a:xfrm>
            <a:off x="457200" y="1117600"/>
            <a:ext cx="8229600" cy="5355312"/>
          </a:xfrm>
        </p:spPr>
        <p:txBody>
          <a:bodyPr/>
          <a:lstStyle/>
          <a:p>
            <a:pPr>
              <a:buFont typeface="Wingdings" pitchFamily="2" charset="2"/>
              <a:buChar char="q"/>
            </a:pPr>
            <a:r>
              <a:rPr lang="pl-PL" dirty="0" smtClean="0">
                <a:solidFill>
                  <a:srgbClr val="002060"/>
                </a:solidFill>
              </a:rPr>
              <a:t>Ogłaszane konkursy definiujące zadanie (np. FP7, </a:t>
            </a:r>
            <a:r>
              <a:rPr lang="pl-PL" dirty="0" err="1" smtClean="0">
                <a:solidFill>
                  <a:srgbClr val="002060"/>
                </a:solidFill>
              </a:rPr>
              <a:t>Directorate</a:t>
            </a:r>
            <a:r>
              <a:rPr lang="pl-PL" dirty="0" smtClean="0">
                <a:solidFill>
                  <a:srgbClr val="002060"/>
                </a:solidFill>
              </a:rPr>
              <a:t> </a:t>
            </a:r>
            <a:r>
              <a:rPr lang="pl-PL" dirty="0" err="1" smtClean="0">
                <a:solidFill>
                  <a:srgbClr val="002060"/>
                </a:solidFill>
              </a:rPr>
              <a:t>Health</a:t>
            </a:r>
            <a:r>
              <a:rPr lang="pl-PL" dirty="0" smtClean="0">
                <a:solidFill>
                  <a:srgbClr val="002060"/>
                </a:solidFill>
              </a:rPr>
              <a:t>: nagroda za  opracowanie alternatywnych sposobów zabezpieczania i transportu szczepionek- 2mln EUR)</a:t>
            </a:r>
          </a:p>
          <a:p>
            <a:pPr>
              <a:buFont typeface="Wingdings" pitchFamily="2" charset="2"/>
              <a:buChar char="q"/>
            </a:pPr>
            <a:r>
              <a:rPr lang="pl-PL" dirty="0" smtClean="0">
                <a:solidFill>
                  <a:srgbClr val="002060"/>
                </a:solidFill>
              </a:rPr>
              <a:t>Nie będą  wskazywane sposoby rozwiązania problemu, co sprzyja poszukiwaniu wysoce innowacyjnych, niestandardowych pomysłów</a:t>
            </a:r>
          </a:p>
          <a:p>
            <a:pPr>
              <a:buFont typeface="Wingdings" pitchFamily="2" charset="2"/>
              <a:buChar char="q"/>
            </a:pPr>
            <a:r>
              <a:rPr lang="pl-PL" dirty="0" smtClean="0">
                <a:solidFill>
                  <a:srgbClr val="002060"/>
                </a:solidFill>
              </a:rPr>
              <a:t>Nagroda przyznawana za osiągnięty rezultat, bez względu na poniesione koszty, które nie będą brane pod uwagę</a:t>
            </a:r>
          </a:p>
          <a:p>
            <a:pPr>
              <a:buFont typeface="Wingdings" pitchFamily="2" charset="2"/>
              <a:buChar char="q"/>
            </a:pPr>
            <a:endParaRPr lang="pl-PL" dirty="0" smtClean="0">
              <a:solidFill>
                <a:srgbClr val="002060"/>
              </a:solidFill>
            </a:endParaRPr>
          </a:p>
          <a:p>
            <a:pPr>
              <a:buFont typeface="Wingdings" pitchFamily="2" charset="2"/>
              <a:buChar char="q"/>
            </a:pPr>
            <a:r>
              <a:rPr lang="pl-PL" dirty="0" smtClean="0">
                <a:solidFill>
                  <a:srgbClr val="002060"/>
                </a:solidFill>
              </a:rPr>
              <a:t>Zachęcenie do udziału w H2020 jak największej liczby innowacyjnych podmiotów</a:t>
            </a:r>
          </a:p>
          <a:p>
            <a:pPr>
              <a:buFont typeface="Wingdings" pitchFamily="2" charset="2"/>
              <a:buChar char="q"/>
            </a:pPr>
            <a:r>
              <a:rPr lang="pl-PL" dirty="0" smtClean="0">
                <a:solidFill>
                  <a:srgbClr val="002060"/>
                </a:solidFill>
              </a:rPr>
              <a:t>Redukuje bariery udziału dla nowych beneficjentów,  innowacyjnych przedsiębiorców, </a:t>
            </a:r>
            <a:r>
              <a:rPr lang="pl-PL" dirty="0" err="1" smtClean="0">
                <a:solidFill>
                  <a:srgbClr val="002060"/>
                </a:solidFill>
              </a:rPr>
              <a:t>start-up</a:t>
            </a:r>
            <a:endParaRPr lang="pl-PL" dirty="0" smtClean="0">
              <a:solidFill>
                <a:srgbClr val="002060"/>
              </a:solidFill>
            </a:endParaRPr>
          </a:p>
          <a:p>
            <a:pPr>
              <a:buFont typeface="Wingdings" pitchFamily="2" charset="2"/>
              <a:buChar char="q"/>
            </a:pPr>
            <a:r>
              <a:rPr lang="pl-PL" dirty="0" smtClean="0">
                <a:solidFill>
                  <a:srgbClr val="002060"/>
                </a:solidFill>
              </a:rPr>
              <a:t>Powoduje inwestycje w określonym obszarze</a:t>
            </a:r>
          </a:p>
          <a:p>
            <a:endParaRPr lang="pl-PL" dirty="0" smtClean="0">
              <a:solidFill>
                <a:srgbClr val="002060"/>
              </a:solidFill>
            </a:endParaRPr>
          </a:p>
          <a:p>
            <a:pPr>
              <a:buFont typeface="Wingdings" pitchFamily="2" charset="2"/>
              <a:buChar char="q"/>
            </a:pPr>
            <a:r>
              <a:rPr lang="pl-PL" dirty="0" smtClean="0">
                <a:solidFill>
                  <a:srgbClr val="002060"/>
                </a:solidFill>
              </a:rPr>
              <a:t>Dwa typy konkursów:</a:t>
            </a:r>
          </a:p>
          <a:p>
            <a:r>
              <a:rPr lang="pl-PL" dirty="0" smtClean="0">
                <a:solidFill>
                  <a:srgbClr val="002060"/>
                </a:solidFill>
              </a:rPr>
              <a:t>	- wygrywa pierwszy, który przedstawi rozwiązanie</a:t>
            </a:r>
          </a:p>
          <a:p>
            <a:r>
              <a:rPr lang="pl-PL" dirty="0" smtClean="0">
                <a:solidFill>
                  <a:srgbClr val="002060"/>
                </a:solidFill>
              </a:rPr>
              <a:t>	- trwa do określonego terminu i nagradzane jest rozwiązanie najlepsze</a:t>
            </a:r>
            <a:endParaRPr lang="pl-PL" dirty="0">
              <a:solidFill>
                <a:srgbClr val="002060"/>
              </a:solidFill>
            </a:endParaRPr>
          </a:p>
        </p:txBody>
      </p:sp>
    </p:spTree>
    <p:extLst>
      <p:ext uri="{BB962C8B-B14F-4D97-AF65-F5344CB8AC3E}">
        <p14:creationId xmlns:p14="http://schemas.microsoft.com/office/powerpoint/2010/main" xmlns="" val="15907075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074057" y="243840"/>
            <a:ext cx="7920717" cy="859246"/>
          </a:xfrm>
          <a:ln>
            <a:solidFill>
              <a:schemeClr val="accent1"/>
            </a:solidFill>
          </a:ln>
        </p:spPr>
        <p:txBody>
          <a:bodyPr/>
          <a:lstStyle/>
          <a:p>
            <a:r>
              <a:rPr lang="pl-PL" sz="2000" dirty="0" smtClean="0">
                <a:solidFill>
                  <a:srgbClr val="C00000"/>
                </a:solidFill>
              </a:rPr>
              <a:t>FAST TRACK TO INNOVATION – PILOT 2015</a:t>
            </a:r>
            <a:br>
              <a:rPr lang="pl-PL" sz="2000" dirty="0" smtClean="0">
                <a:solidFill>
                  <a:srgbClr val="C00000"/>
                </a:solidFill>
              </a:rPr>
            </a:br>
            <a:endParaRPr lang="pl-PL" sz="2000" dirty="0">
              <a:solidFill>
                <a:srgbClr val="C00000"/>
              </a:solidFill>
            </a:endParaRPr>
          </a:p>
        </p:txBody>
      </p:sp>
      <p:sp>
        <p:nvSpPr>
          <p:cNvPr id="4" name="Symbol zastępczy zawartości 3"/>
          <p:cNvSpPr>
            <a:spLocks noGrp="1"/>
          </p:cNvSpPr>
          <p:nvPr>
            <p:ph idx="1"/>
          </p:nvPr>
        </p:nvSpPr>
        <p:spPr>
          <a:xfrm>
            <a:off x="457200" y="1234440"/>
            <a:ext cx="8229600" cy="5324535"/>
          </a:xfrm>
        </p:spPr>
        <p:txBody>
          <a:bodyPr/>
          <a:lstStyle/>
          <a:p>
            <a:r>
              <a:rPr lang="pl-PL" sz="2000" dirty="0" smtClean="0">
                <a:solidFill>
                  <a:srgbClr val="002060"/>
                </a:solidFill>
              </a:rPr>
              <a:t>	Cel: zwiększenie udziału przemysłu, MŚP i nowych beneficjentów w Horyzont 2020</a:t>
            </a:r>
          </a:p>
          <a:p>
            <a:endParaRPr lang="pl-PL" sz="2000" dirty="0" smtClean="0">
              <a:solidFill>
                <a:srgbClr val="002060"/>
              </a:solidFill>
            </a:endParaRPr>
          </a:p>
          <a:p>
            <a:pPr>
              <a:buFont typeface="Wingdings" pitchFamily="2" charset="2"/>
              <a:buChar char="q"/>
            </a:pPr>
            <a:r>
              <a:rPr lang="pl-PL" sz="2000" dirty="0" smtClean="0">
                <a:solidFill>
                  <a:srgbClr val="002060"/>
                </a:solidFill>
              </a:rPr>
              <a:t>Projekty innowacyjne</a:t>
            </a:r>
          </a:p>
          <a:p>
            <a:pPr>
              <a:buFont typeface="Wingdings" pitchFamily="2" charset="2"/>
              <a:buChar char="q"/>
            </a:pPr>
            <a:r>
              <a:rPr lang="pl-PL" sz="2000" dirty="0" smtClean="0">
                <a:solidFill>
                  <a:srgbClr val="002060"/>
                </a:solidFill>
              </a:rPr>
              <a:t>W</a:t>
            </a:r>
            <a:r>
              <a:rPr lang="pl-PL" sz="2000" i="1" dirty="0" smtClean="0">
                <a:solidFill>
                  <a:srgbClr val="002060"/>
                </a:solidFill>
              </a:rPr>
              <a:t>nioski można składać w odniesieniu do każdej dziedziny technologii ujętej w celu szczegółowym LEIT lub do każdego Wyzwania społecznego (</a:t>
            </a:r>
            <a:r>
              <a:rPr lang="pl-PL" sz="2000" i="1" dirty="0" err="1" smtClean="0">
                <a:solidFill>
                  <a:srgbClr val="002060"/>
                </a:solidFill>
              </a:rPr>
              <a:t>bottom</a:t>
            </a:r>
            <a:r>
              <a:rPr lang="pl-PL" sz="2000" i="1" dirty="0" smtClean="0">
                <a:solidFill>
                  <a:srgbClr val="002060"/>
                </a:solidFill>
              </a:rPr>
              <a:t> </a:t>
            </a:r>
            <a:r>
              <a:rPr lang="pl-PL" sz="2000" i="1" dirty="0" err="1" smtClean="0">
                <a:solidFill>
                  <a:srgbClr val="002060"/>
                </a:solidFill>
              </a:rPr>
              <a:t>up</a:t>
            </a:r>
            <a:r>
              <a:rPr lang="pl-PL" sz="2000" i="1" dirty="0" smtClean="0">
                <a:solidFill>
                  <a:srgbClr val="002060"/>
                </a:solidFill>
              </a:rPr>
              <a:t> </a:t>
            </a:r>
            <a:r>
              <a:rPr lang="pl-PL" sz="2000" i="1" dirty="0" err="1" smtClean="0">
                <a:solidFill>
                  <a:srgbClr val="002060"/>
                </a:solidFill>
              </a:rPr>
              <a:t>approach</a:t>
            </a:r>
            <a:r>
              <a:rPr lang="pl-PL" sz="2000" i="1" dirty="0" smtClean="0">
                <a:solidFill>
                  <a:srgbClr val="002060"/>
                </a:solidFill>
              </a:rPr>
              <a:t>). </a:t>
            </a:r>
          </a:p>
          <a:p>
            <a:pPr>
              <a:buFont typeface="Wingdings" pitchFamily="2" charset="2"/>
              <a:buChar char="q"/>
            </a:pPr>
            <a:r>
              <a:rPr lang="pl-PL" sz="2000" i="1" dirty="0" smtClean="0">
                <a:solidFill>
                  <a:srgbClr val="002060"/>
                </a:solidFill>
              </a:rPr>
              <a:t>Wnioski można składać w dowolnym momencie </a:t>
            </a:r>
            <a:r>
              <a:rPr lang="pl-PL" sz="2000" dirty="0" smtClean="0">
                <a:solidFill>
                  <a:srgbClr val="002060"/>
                </a:solidFill>
              </a:rPr>
              <a:t>(</a:t>
            </a:r>
            <a:r>
              <a:rPr lang="pl-PL" sz="2000" i="1" dirty="0" err="1" smtClean="0">
                <a:solidFill>
                  <a:srgbClr val="002060"/>
                </a:solidFill>
              </a:rPr>
              <a:t>continuous</a:t>
            </a:r>
            <a:r>
              <a:rPr lang="pl-PL" sz="2000" i="1" dirty="0" smtClean="0">
                <a:solidFill>
                  <a:srgbClr val="002060"/>
                </a:solidFill>
              </a:rPr>
              <a:t> </a:t>
            </a:r>
            <a:r>
              <a:rPr lang="pl-PL" sz="2000" i="1" dirty="0" err="1" smtClean="0">
                <a:solidFill>
                  <a:srgbClr val="002060"/>
                </a:solidFill>
              </a:rPr>
              <a:t>submission</a:t>
            </a:r>
            <a:r>
              <a:rPr lang="pl-PL" sz="2000" dirty="0" smtClean="0">
                <a:solidFill>
                  <a:srgbClr val="002060"/>
                </a:solidFill>
              </a:rPr>
              <a:t>)</a:t>
            </a:r>
          </a:p>
          <a:p>
            <a:pPr>
              <a:buFont typeface="Wingdings" pitchFamily="2" charset="2"/>
              <a:buChar char="q"/>
            </a:pPr>
            <a:r>
              <a:rPr lang="pl-PL" sz="2000" dirty="0" smtClean="0">
                <a:solidFill>
                  <a:srgbClr val="002060"/>
                </a:solidFill>
              </a:rPr>
              <a:t>3 terminy oceny w roku</a:t>
            </a:r>
            <a:r>
              <a:rPr lang="pl-PL" sz="2000" i="1" dirty="0" smtClean="0">
                <a:solidFill>
                  <a:srgbClr val="002060"/>
                </a:solidFill>
              </a:rPr>
              <a:t>  </a:t>
            </a:r>
          </a:p>
          <a:p>
            <a:pPr>
              <a:buFont typeface="Wingdings" pitchFamily="2" charset="2"/>
              <a:buChar char="q"/>
            </a:pPr>
            <a:r>
              <a:rPr lang="pl-PL" sz="2000" dirty="0" smtClean="0">
                <a:solidFill>
                  <a:srgbClr val="002060"/>
                </a:solidFill>
              </a:rPr>
              <a:t>Max: 5 uczestników</a:t>
            </a:r>
          </a:p>
          <a:p>
            <a:pPr>
              <a:buFont typeface="Wingdings" pitchFamily="2" charset="2"/>
              <a:buChar char="q"/>
            </a:pPr>
            <a:r>
              <a:rPr lang="pl-PL" sz="2000" dirty="0" smtClean="0">
                <a:solidFill>
                  <a:srgbClr val="002060"/>
                </a:solidFill>
              </a:rPr>
              <a:t> Max: 3 mln euro dofinansowania EU</a:t>
            </a:r>
          </a:p>
          <a:p>
            <a:pPr>
              <a:buFont typeface="Wingdings" pitchFamily="2" charset="2"/>
              <a:buChar char="q"/>
            </a:pPr>
            <a:r>
              <a:rPr lang="pl-PL" sz="2000" dirty="0" smtClean="0">
                <a:solidFill>
                  <a:srgbClr val="002060"/>
                </a:solidFill>
              </a:rPr>
              <a:t> Time to grant: nie więcej niż 6 miesięcy</a:t>
            </a:r>
          </a:p>
          <a:p>
            <a:pPr>
              <a:buFont typeface="Wingdings" pitchFamily="2" charset="2"/>
              <a:buChar char="q"/>
            </a:pPr>
            <a:r>
              <a:rPr lang="pl-PL" sz="2000" smtClean="0">
                <a:solidFill>
                  <a:srgbClr val="002060"/>
                </a:solidFill>
              </a:rPr>
              <a:t> Pierwszy konkurs: </a:t>
            </a:r>
            <a:r>
              <a:rPr lang="pl-PL" sz="2000" dirty="0" smtClean="0">
                <a:solidFill>
                  <a:srgbClr val="002060"/>
                </a:solidFill>
              </a:rPr>
              <a:t>2015</a:t>
            </a:r>
          </a:p>
          <a:p>
            <a:endParaRPr lang="pl-PL" sz="2000" dirty="0"/>
          </a:p>
        </p:txBody>
      </p:sp>
    </p:spTree>
    <p:extLst>
      <p:ext uri="{BB962C8B-B14F-4D97-AF65-F5344CB8AC3E}">
        <p14:creationId xmlns:p14="http://schemas.microsoft.com/office/powerpoint/2010/main" xmlns="" val="19742024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01" name="Rectangle 5"/>
          <p:cNvSpPr>
            <a:spLocks noChangeArrowheads="1"/>
          </p:cNvSpPr>
          <p:nvPr/>
        </p:nvSpPr>
        <p:spPr bwMode="auto">
          <a:xfrm>
            <a:off x="2500298" y="285728"/>
            <a:ext cx="5892811" cy="417512"/>
          </a:xfrm>
          <a:prstGeom prst="rect">
            <a:avLst/>
          </a:prstGeom>
          <a:noFill/>
          <a:ln w="9525">
            <a:noFill/>
            <a:miter lim="800000"/>
            <a:headEnd/>
            <a:tailEnd/>
          </a:ln>
          <a:effectLst/>
        </p:spPr>
        <p:txBody>
          <a:bodyPr anchor="ctr"/>
          <a:lstStyle/>
          <a:p>
            <a:pPr algn="ctr"/>
            <a:r>
              <a:rPr lang="pl-PL" sz="2400" b="1">
                <a:solidFill>
                  <a:srgbClr val="C00000"/>
                </a:solidFill>
                <a:effectLst>
                  <a:outerShdw blurRad="38100" dist="38100" dir="2700000" algn="tl">
                    <a:srgbClr val="C0C0C0"/>
                  </a:outerShdw>
                </a:effectLst>
                <a:latin typeface="+mj-lt"/>
                <a:ea typeface="+mj-ea"/>
                <a:cs typeface="+mj-cs"/>
              </a:rPr>
              <a:t>Budżet Programów Ramowych </a:t>
            </a:r>
            <a:r>
              <a:rPr lang="pl-PL" sz="2400" b="1" smtClean="0">
                <a:solidFill>
                  <a:srgbClr val="C00000"/>
                </a:solidFill>
                <a:effectLst>
                  <a:outerShdw blurRad="38100" dist="38100" dir="2700000" algn="tl">
                    <a:srgbClr val="C0C0C0"/>
                  </a:outerShdw>
                </a:effectLst>
                <a:latin typeface="+mj-lt"/>
                <a:ea typeface="+mj-ea"/>
                <a:cs typeface="+mj-cs"/>
              </a:rPr>
              <a:t>(w </a:t>
            </a:r>
            <a:r>
              <a:rPr lang="pl-PL" sz="2400" b="1">
                <a:solidFill>
                  <a:srgbClr val="C00000"/>
                </a:solidFill>
                <a:effectLst>
                  <a:outerShdw blurRad="38100" dist="38100" dir="2700000" algn="tl">
                    <a:srgbClr val="C0C0C0"/>
                  </a:outerShdw>
                </a:effectLst>
                <a:latin typeface="+mj-lt"/>
                <a:ea typeface="+mj-ea"/>
                <a:cs typeface="+mj-cs"/>
              </a:rPr>
              <a:t>mld </a:t>
            </a:r>
            <a:r>
              <a:rPr lang="pl-PL" sz="2400" b="1" smtClean="0">
                <a:solidFill>
                  <a:srgbClr val="C00000"/>
                </a:solidFill>
                <a:effectLst>
                  <a:outerShdw blurRad="38100" dist="38100" dir="2700000" algn="tl">
                    <a:srgbClr val="C0C0C0"/>
                  </a:outerShdw>
                </a:effectLst>
                <a:latin typeface="+mj-lt"/>
                <a:ea typeface="+mj-ea"/>
                <a:cs typeface="+mj-cs"/>
              </a:rPr>
              <a:t>euro)</a:t>
            </a:r>
            <a:endParaRPr lang="pl-PL" sz="2400" b="1">
              <a:solidFill>
                <a:srgbClr val="C00000"/>
              </a:solidFill>
              <a:effectLst>
                <a:outerShdw blurRad="38100" dist="38100" dir="2700000" algn="tl">
                  <a:srgbClr val="C0C0C0"/>
                </a:outerShdw>
              </a:effectLst>
              <a:latin typeface="+mj-lt"/>
              <a:ea typeface="+mj-ea"/>
              <a:cs typeface="+mj-cs"/>
            </a:endParaRPr>
          </a:p>
        </p:txBody>
      </p:sp>
      <p:graphicFrame>
        <p:nvGraphicFramePr>
          <p:cNvPr id="10" name="Object 2"/>
          <p:cNvGraphicFramePr>
            <a:graphicFrameLocks noChangeAspect="1"/>
          </p:cNvGraphicFramePr>
          <p:nvPr/>
        </p:nvGraphicFramePr>
        <p:xfrm>
          <a:off x="1000100" y="1000108"/>
          <a:ext cx="7213600" cy="485298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843314" y="4659087"/>
            <a:ext cx="5515429" cy="1625600"/>
          </a:xfrm>
          <a:prstGeom prst="rect">
            <a:avLst/>
          </a:prstGeom>
          <a:noFill/>
          <a:ln w="9525">
            <a:noFill/>
            <a:miter lim="800000"/>
            <a:headEnd/>
            <a:tailEnd/>
          </a:ln>
          <a:effectLst/>
        </p:spPr>
      </p:pic>
      <p:sp>
        <p:nvSpPr>
          <p:cNvPr id="2" name="Tytuł 1"/>
          <p:cNvSpPr>
            <a:spLocks noGrp="1"/>
          </p:cNvSpPr>
          <p:nvPr>
            <p:ph type="title"/>
          </p:nvPr>
        </p:nvSpPr>
        <p:spPr>
          <a:xfrm>
            <a:off x="1768475" y="188913"/>
            <a:ext cx="6080125" cy="576262"/>
          </a:xfrm>
        </p:spPr>
        <p:txBody>
          <a:bodyPr/>
          <a:lstStyle/>
          <a:p>
            <a:r>
              <a:rPr lang="pl-PL" dirty="0" smtClean="0">
                <a:solidFill>
                  <a:srgbClr val="C00000"/>
                </a:solidFill>
              </a:rPr>
              <a:t>ELEMENTY NOWE </a:t>
            </a:r>
            <a:endParaRPr lang="pl-PL" dirty="0">
              <a:solidFill>
                <a:srgbClr val="C00000"/>
              </a:solidFill>
            </a:endParaRPr>
          </a:p>
        </p:txBody>
      </p:sp>
      <p:sp>
        <p:nvSpPr>
          <p:cNvPr id="3" name="Symbol zastępczy zawartości 2"/>
          <p:cNvSpPr>
            <a:spLocks noGrp="1"/>
          </p:cNvSpPr>
          <p:nvPr>
            <p:ph idx="1"/>
          </p:nvPr>
        </p:nvSpPr>
        <p:spPr>
          <a:xfrm>
            <a:off x="457200" y="1924050"/>
            <a:ext cx="8229600" cy="3453253"/>
          </a:xfrm>
        </p:spPr>
        <p:txBody>
          <a:bodyPr/>
          <a:lstStyle/>
          <a:p>
            <a:pPr>
              <a:spcBef>
                <a:spcPct val="60000"/>
              </a:spcBef>
              <a:buClr>
                <a:srgbClr val="0C4B9E"/>
              </a:buClr>
              <a:buFont typeface="Wingdings" pitchFamily="2" charset="2"/>
              <a:buChar char="q"/>
            </a:pPr>
            <a:r>
              <a:rPr lang="pl-PL" sz="2000" dirty="0" smtClean="0">
                <a:solidFill>
                  <a:srgbClr val="002060"/>
                </a:solidFill>
              </a:rPr>
              <a:t>Obowiązek zapewnienia otwartego dostępu do publikacji naukowych (</a:t>
            </a:r>
            <a:r>
              <a:rPr lang="pl-PL" sz="2000" dirty="0" err="1" smtClean="0">
                <a:solidFill>
                  <a:srgbClr val="002060"/>
                </a:solidFill>
              </a:rPr>
              <a:t>Open</a:t>
            </a:r>
            <a:r>
              <a:rPr lang="pl-PL" sz="2000" dirty="0" smtClean="0">
                <a:solidFill>
                  <a:srgbClr val="002060"/>
                </a:solidFill>
              </a:rPr>
              <a:t> </a:t>
            </a:r>
            <a:r>
              <a:rPr lang="pl-PL" sz="2000" dirty="0" err="1" smtClean="0">
                <a:solidFill>
                  <a:srgbClr val="002060"/>
                </a:solidFill>
              </a:rPr>
              <a:t>access</a:t>
            </a:r>
            <a:r>
              <a:rPr lang="pl-PL" sz="2000" dirty="0" smtClean="0">
                <a:solidFill>
                  <a:srgbClr val="002060"/>
                </a:solidFill>
              </a:rPr>
              <a:t>)</a:t>
            </a:r>
          </a:p>
          <a:p>
            <a:pPr>
              <a:spcBef>
                <a:spcPct val="60000"/>
              </a:spcBef>
              <a:buClr>
                <a:srgbClr val="0C4B9E"/>
              </a:buClr>
              <a:buFont typeface="Wingdings" pitchFamily="2" charset="2"/>
              <a:buChar char="q"/>
            </a:pPr>
            <a:r>
              <a:rPr lang="pl-PL" sz="2000" dirty="0" smtClean="0">
                <a:solidFill>
                  <a:srgbClr val="002060"/>
                </a:solidFill>
              </a:rPr>
              <a:t>Szersza akceptacja zwykłych praktyk księgowych beneficjenta</a:t>
            </a:r>
          </a:p>
          <a:p>
            <a:pPr>
              <a:spcBef>
                <a:spcPct val="60000"/>
              </a:spcBef>
              <a:buClr>
                <a:srgbClr val="0C4B9E"/>
              </a:buClr>
              <a:buFont typeface="Wingdings" pitchFamily="2" charset="2"/>
              <a:buChar char="q"/>
            </a:pPr>
            <a:r>
              <a:rPr lang="pl-PL" sz="2000" dirty="0" smtClean="0">
                <a:solidFill>
                  <a:srgbClr val="002060"/>
                </a:solidFill>
              </a:rPr>
              <a:t>Łatwiejsze niż dotychczas zasady aplikowania o dofinansowanie, uczestniczenia w projektach i rozliczania </a:t>
            </a:r>
          </a:p>
          <a:p>
            <a:pPr algn="ctr">
              <a:spcBef>
                <a:spcPct val="60000"/>
              </a:spcBef>
              <a:buClr>
                <a:srgbClr val="0C4B9E"/>
              </a:buClr>
            </a:pPr>
            <a:r>
              <a:rPr lang="pl-PL" sz="440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UPROSZCZENIA</a:t>
            </a:r>
          </a:p>
          <a:p>
            <a:endParaRPr lang="pl-PL" sz="2000" dirty="0"/>
          </a:p>
        </p:txBody>
      </p:sp>
    </p:spTree>
    <p:extLst>
      <p:ext uri="{BB962C8B-B14F-4D97-AF65-F5344CB8AC3E}">
        <p14:creationId xmlns:p14="http://schemas.microsoft.com/office/powerpoint/2010/main" xmlns="" val="1966722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H2020  UPROSZCZENIE ZASAD</a:t>
            </a:r>
          </a:p>
        </p:txBody>
      </p:sp>
      <p:sp>
        <p:nvSpPr>
          <p:cNvPr id="4" name="Symbol zastępczy zawartości 3"/>
          <p:cNvSpPr>
            <a:spLocks noGrp="1"/>
          </p:cNvSpPr>
          <p:nvPr>
            <p:ph idx="1"/>
          </p:nvPr>
        </p:nvSpPr>
        <p:spPr>
          <a:xfrm>
            <a:off x="413489" y="1212113"/>
            <a:ext cx="8229600" cy="5188688"/>
          </a:xfrm>
        </p:spPr>
        <p:txBody>
          <a:bodyPr/>
          <a:lstStyle/>
          <a:p>
            <a:pPr>
              <a:buFont typeface="Wingdings" pitchFamily="2" charset="2"/>
              <a:buChar char="q"/>
            </a:pPr>
            <a:r>
              <a:rPr lang="pl-PL" sz="2400" dirty="0">
                <a:solidFill>
                  <a:srgbClr val="CC0000"/>
                </a:solidFill>
                <a:latin typeface="Verdana"/>
                <a:ea typeface="+mj-ea"/>
                <a:cs typeface="+mj-cs"/>
              </a:rPr>
              <a:t>TYPY PROJEKTÓW</a:t>
            </a:r>
            <a:endParaRPr lang="pl-PL" sz="2000" dirty="0" smtClean="0">
              <a:solidFill>
                <a:srgbClr val="002060"/>
              </a:solidFill>
              <a:effectLst>
                <a:outerShdw blurRad="38100" dist="38100" dir="2700000" algn="tl">
                  <a:srgbClr val="000000">
                    <a:alpha val="43137"/>
                  </a:srgbClr>
                </a:outerShdw>
              </a:effectLst>
            </a:endParaRPr>
          </a:p>
          <a:p>
            <a:pPr lvl="1">
              <a:buFont typeface="Wingdings" pitchFamily="2" charset="2"/>
              <a:buChar char="q"/>
            </a:pPr>
            <a:r>
              <a:rPr lang="pl-PL" dirty="0" smtClean="0">
                <a:solidFill>
                  <a:srgbClr val="FF0000"/>
                </a:solidFill>
              </a:rPr>
              <a:t>Projekty badawczo-innowacyjne</a:t>
            </a:r>
          </a:p>
          <a:p>
            <a:pPr lvl="1">
              <a:buFont typeface="Wingdings" pitchFamily="2" charset="2"/>
              <a:buChar char="q"/>
            </a:pPr>
            <a:r>
              <a:rPr lang="pl-PL" dirty="0" smtClean="0">
                <a:solidFill>
                  <a:srgbClr val="FF0000"/>
                </a:solidFill>
              </a:rPr>
              <a:t>Projekty innowacyjne  </a:t>
            </a:r>
            <a:r>
              <a:rPr lang="pl-PL" dirty="0" smtClean="0">
                <a:solidFill>
                  <a:srgbClr val="002060"/>
                </a:solidFill>
              </a:rPr>
              <a:t>polegające „głównie na działaniach mających bezpośrednio na celu opracowywanie planów i systemów lub projektów nowych, zmienionych lub ulepszonych produktów, procesów lub usług. Do tych celów działalność taka może obejmować </a:t>
            </a:r>
            <a:r>
              <a:rPr lang="pl-PL" u="sng" dirty="0" smtClean="0">
                <a:solidFill>
                  <a:srgbClr val="002060"/>
                </a:solidFill>
              </a:rPr>
              <a:t>przygotowywanie</a:t>
            </a:r>
            <a:r>
              <a:rPr lang="pl-PL" dirty="0" smtClean="0">
                <a:solidFill>
                  <a:srgbClr val="002060"/>
                </a:solidFill>
              </a:rPr>
              <a:t> </a:t>
            </a:r>
            <a:r>
              <a:rPr lang="pl-PL" u="sng" dirty="0" smtClean="0">
                <a:solidFill>
                  <a:srgbClr val="002060"/>
                </a:solidFill>
              </a:rPr>
              <a:t>prototypów, testowanie, demonstrację, pilotaż, walidację produktów na dużą skalę i powielanie rynkowe</a:t>
            </a:r>
            <a:r>
              <a:rPr lang="pl-PL" dirty="0" smtClean="0"/>
              <a:t>”</a:t>
            </a:r>
          </a:p>
          <a:p>
            <a:pPr lvl="1">
              <a:buFont typeface="Wingdings" pitchFamily="2" charset="2"/>
              <a:buChar char="q"/>
            </a:pPr>
            <a:r>
              <a:rPr lang="pl-PL" dirty="0" err="1">
                <a:solidFill>
                  <a:srgbClr val="FF0000"/>
                </a:solidFill>
                <a:ea typeface="Arial Unicode MS" pitchFamily="34" charset="-128"/>
                <a:cs typeface="Arial Unicode MS" pitchFamily="34" charset="-128"/>
              </a:rPr>
              <a:t>Coordination</a:t>
            </a:r>
            <a:r>
              <a:rPr lang="pl-PL" dirty="0">
                <a:solidFill>
                  <a:srgbClr val="FF0000"/>
                </a:solidFill>
                <a:ea typeface="Arial Unicode MS" pitchFamily="34" charset="-128"/>
                <a:cs typeface="Arial Unicode MS" pitchFamily="34" charset="-128"/>
              </a:rPr>
              <a:t> &amp; </a:t>
            </a:r>
            <a:r>
              <a:rPr lang="pl-PL" dirty="0" err="1">
                <a:solidFill>
                  <a:srgbClr val="FF0000"/>
                </a:solidFill>
                <a:ea typeface="Arial Unicode MS" pitchFamily="34" charset="-128"/>
                <a:cs typeface="Arial Unicode MS" pitchFamily="34" charset="-128"/>
              </a:rPr>
              <a:t>support</a:t>
            </a:r>
            <a:r>
              <a:rPr lang="pl-PL" dirty="0">
                <a:solidFill>
                  <a:srgbClr val="FF0000"/>
                </a:solidFill>
                <a:ea typeface="Arial Unicode MS" pitchFamily="34" charset="-128"/>
                <a:cs typeface="Arial Unicode MS" pitchFamily="34" charset="-128"/>
              </a:rPr>
              <a:t> Action (CSA)</a:t>
            </a:r>
            <a:endParaRPr lang="pl-PL" dirty="0" smtClean="0">
              <a:solidFill>
                <a:srgbClr val="FF0000"/>
              </a:solidFill>
            </a:endParaRPr>
          </a:p>
          <a:p>
            <a:pPr>
              <a:buFont typeface="Wingdings" pitchFamily="2" charset="2"/>
              <a:buChar char="q"/>
            </a:pPr>
            <a:r>
              <a:rPr lang="pl-PL" sz="2000" dirty="0" smtClean="0">
                <a:solidFill>
                  <a:srgbClr val="FF0000"/>
                </a:solidFill>
              </a:rPr>
              <a:t>JEDEN PROJEKT – JEDEN POZIOM FINANSOWANIA </a:t>
            </a:r>
            <a:r>
              <a:rPr lang="pl-PL" sz="2000" dirty="0" smtClean="0">
                <a:solidFill>
                  <a:srgbClr val="333399">
                    <a:lumMod val="75000"/>
                  </a:srgbClr>
                </a:solidFill>
              </a:rPr>
              <a:t>(</a:t>
            </a:r>
            <a:r>
              <a:rPr lang="pl-PL" sz="2000" dirty="0">
                <a:solidFill>
                  <a:srgbClr val="333399">
                    <a:lumMod val="75000"/>
                  </a:srgbClr>
                </a:solidFill>
              </a:rPr>
              <a:t>bez różnicowania na rodzaje beneficjentów lub działań</a:t>
            </a:r>
            <a:r>
              <a:rPr lang="pl-PL" sz="2000" dirty="0" smtClean="0">
                <a:solidFill>
                  <a:srgbClr val="333399">
                    <a:lumMod val="75000"/>
                  </a:srgbClr>
                </a:solidFill>
              </a:rPr>
              <a:t>).</a:t>
            </a:r>
            <a:endParaRPr lang="pl-PL" sz="2000" dirty="0">
              <a:solidFill>
                <a:srgbClr val="002060"/>
              </a:solidFill>
            </a:endParaRPr>
          </a:p>
          <a:p>
            <a:pPr lvl="1">
              <a:buFont typeface="Wingdings" pitchFamily="2" charset="2"/>
              <a:buChar char="q"/>
            </a:pPr>
            <a:r>
              <a:rPr lang="pl-PL" dirty="0" smtClean="0">
                <a:solidFill>
                  <a:srgbClr val="002060"/>
                </a:solidFill>
              </a:rPr>
              <a:t>Podstawowy </a:t>
            </a:r>
            <a:r>
              <a:rPr lang="pl-PL" dirty="0">
                <a:solidFill>
                  <a:srgbClr val="002060"/>
                </a:solidFill>
              </a:rPr>
              <a:t>poziom  finansowania – do 100% kosztów kwalifikowalnych</a:t>
            </a:r>
          </a:p>
          <a:p>
            <a:pPr lvl="1">
              <a:buFont typeface="Wingdings" pitchFamily="2" charset="2"/>
              <a:buChar char="q"/>
            </a:pPr>
            <a:r>
              <a:rPr lang="pl-PL" dirty="0" smtClean="0">
                <a:solidFill>
                  <a:srgbClr val="002060"/>
                </a:solidFill>
              </a:rPr>
              <a:t>W </a:t>
            </a:r>
            <a:r>
              <a:rPr lang="pl-PL" dirty="0">
                <a:solidFill>
                  <a:srgbClr val="002060"/>
                </a:solidFill>
              </a:rPr>
              <a:t>przypadku projektów innowacyjnych – do 70% kosztów </a:t>
            </a:r>
            <a:r>
              <a:rPr lang="pl-PL" dirty="0" smtClean="0">
                <a:solidFill>
                  <a:srgbClr val="002060"/>
                </a:solidFill>
              </a:rPr>
              <a:t>kwalifikowalnych.  </a:t>
            </a:r>
            <a:r>
              <a:rPr lang="pl-PL" u="sng" dirty="0" smtClean="0">
                <a:solidFill>
                  <a:srgbClr val="002060"/>
                </a:solidFill>
              </a:rPr>
              <a:t>WYJĄTEK</a:t>
            </a:r>
            <a:r>
              <a:rPr lang="pl-PL" dirty="0">
                <a:solidFill>
                  <a:srgbClr val="002060"/>
                </a:solidFill>
              </a:rPr>
              <a:t>:  w przypadku podmiotów prawnych o charakterze niezarobkowym do 100%</a:t>
            </a:r>
          </a:p>
          <a:p>
            <a:pPr lvl="1">
              <a:buFont typeface="Wingdings" pitchFamily="2" charset="2"/>
              <a:buChar char="q"/>
            </a:pPr>
            <a:r>
              <a:rPr lang="pl-PL" dirty="0" smtClean="0">
                <a:solidFill>
                  <a:srgbClr val="002060"/>
                </a:solidFill>
              </a:rPr>
              <a:t>Maksymalna </a:t>
            </a:r>
            <a:r>
              <a:rPr lang="pl-PL" dirty="0">
                <a:solidFill>
                  <a:srgbClr val="002060"/>
                </a:solidFill>
              </a:rPr>
              <a:t>stawka dofinansowania określona w Programie Pracy</a:t>
            </a:r>
          </a:p>
          <a:p>
            <a:pPr>
              <a:buFont typeface="Wingdings" pitchFamily="2" charset="2"/>
              <a:buChar char="q"/>
            </a:pPr>
            <a:r>
              <a:rPr lang="pl-PL" sz="2000" dirty="0">
                <a:solidFill>
                  <a:srgbClr val="FF0000"/>
                </a:solidFill>
              </a:rPr>
              <a:t>JEDNOLITY RYCZAŁT NA KOSZTY POŚREDNIE – 25%</a:t>
            </a:r>
          </a:p>
          <a:p>
            <a:pPr>
              <a:buFont typeface="Wingdings" pitchFamily="2" charset="2"/>
              <a:buChar char="q"/>
            </a:pPr>
            <a:endParaRPr lang="pl-PL" sz="2400" dirty="0" smtClean="0">
              <a:solidFill>
                <a:srgbClr val="FF0000"/>
              </a:solidFill>
            </a:endParaRPr>
          </a:p>
          <a:p>
            <a:endParaRPr lang="pl-PL" dirty="0" smtClean="0">
              <a:effectLst>
                <a:outerShdw blurRad="38100" dist="38100" dir="2700000" algn="tl">
                  <a:srgbClr val="000000">
                    <a:alpha val="43137"/>
                  </a:srgbClr>
                </a:outerShdw>
              </a:effectLst>
            </a:endParaRPr>
          </a:p>
          <a:p>
            <a:endParaRPr lang="pl-PL"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405809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8475" y="188913"/>
            <a:ext cx="6867525" cy="576262"/>
          </a:xfrm>
        </p:spPr>
        <p:txBody>
          <a:bodyPr/>
          <a:lstStyle/>
          <a:p>
            <a:r>
              <a:rPr lang="pl-PL" sz="2000" dirty="0" smtClean="0">
                <a:solidFill>
                  <a:srgbClr val="C00000"/>
                </a:solidFill>
                <a:effectLst/>
              </a:rPr>
              <a:t>H2020  UPROSZCZENIE ZASAD</a:t>
            </a:r>
            <a:endParaRPr lang="pl-PL" sz="2000" dirty="0">
              <a:solidFill>
                <a:srgbClr val="C00000"/>
              </a:solidFill>
              <a:effectLst/>
            </a:endParaRPr>
          </a:p>
        </p:txBody>
      </p:sp>
      <p:sp>
        <p:nvSpPr>
          <p:cNvPr id="3" name="Symbol zastępczy zawartości 2"/>
          <p:cNvSpPr>
            <a:spLocks noGrp="1"/>
          </p:cNvSpPr>
          <p:nvPr>
            <p:ph idx="1"/>
          </p:nvPr>
        </p:nvSpPr>
        <p:spPr>
          <a:xfrm>
            <a:off x="95693" y="1211144"/>
            <a:ext cx="8952613" cy="4505849"/>
          </a:xfrm>
        </p:spPr>
        <p:txBody>
          <a:bodyPr/>
          <a:lstStyle/>
          <a:p>
            <a:pPr>
              <a:buFont typeface="Wingdings" pitchFamily="2" charset="2"/>
              <a:buChar char="q"/>
            </a:pPr>
            <a:r>
              <a:rPr lang="pl-PL" dirty="0" smtClean="0">
                <a:solidFill>
                  <a:srgbClr val="C00000"/>
                </a:solidFill>
                <a:effectLst/>
              </a:rPr>
              <a:t>SZERSZE </a:t>
            </a:r>
            <a:r>
              <a:rPr lang="pl-PL" dirty="0">
                <a:solidFill>
                  <a:srgbClr val="C00000"/>
                </a:solidFill>
                <a:effectLst/>
              </a:rPr>
              <a:t>STOSOWANIE ŚREDNICH KOSZTÓW </a:t>
            </a:r>
            <a:r>
              <a:rPr lang="pl-PL" dirty="0" smtClean="0">
                <a:solidFill>
                  <a:srgbClr val="C00000"/>
                </a:solidFill>
                <a:effectLst/>
              </a:rPr>
              <a:t>PERSONELU. </a:t>
            </a:r>
            <a:r>
              <a:rPr lang="pl-PL" dirty="0" smtClean="0">
                <a:solidFill>
                  <a:srgbClr val="002060"/>
                </a:solidFill>
              </a:rPr>
              <a:t>Koszty personelu mogą być finansowane na podstawie kosztów jednostkowych określonych zgodnie ze zwyczajowymi praktykami uczestnika w zakresie księgowania kosztów (średnie koszty personelu)</a:t>
            </a:r>
          </a:p>
          <a:p>
            <a:pPr>
              <a:buFont typeface="Wingdings" pitchFamily="2" charset="2"/>
              <a:buChar char="q"/>
            </a:pPr>
            <a:r>
              <a:rPr lang="pl-PL" dirty="0">
                <a:solidFill>
                  <a:srgbClr val="C00000"/>
                </a:solidFill>
                <a:effectLst/>
              </a:rPr>
              <a:t>REJESTRACJA CZASU </a:t>
            </a:r>
            <a:r>
              <a:rPr lang="pl-PL" dirty="0" smtClean="0">
                <a:solidFill>
                  <a:srgbClr val="C00000"/>
                </a:solidFill>
                <a:effectLst/>
              </a:rPr>
              <a:t>PRACY. </a:t>
            </a:r>
            <a:r>
              <a:rPr lang="pl-PL" dirty="0" smtClean="0">
                <a:solidFill>
                  <a:srgbClr val="002060"/>
                </a:solidFill>
              </a:rPr>
              <a:t>Brak </a:t>
            </a:r>
            <a:r>
              <a:rPr lang="pl-PL" dirty="0">
                <a:solidFill>
                  <a:srgbClr val="002060"/>
                </a:solidFill>
              </a:rPr>
              <a:t>wymogu rejestracji czasu pracy dla osób zatrudnionych wyłącznie do realizacji </a:t>
            </a:r>
            <a:r>
              <a:rPr lang="pl-PL" dirty="0" smtClean="0">
                <a:solidFill>
                  <a:srgbClr val="002060"/>
                </a:solidFill>
              </a:rPr>
              <a:t>projektu</a:t>
            </a:r>
            <a:r>
              <a:rPr lang="pl-PL" dirty="0">
                <a:solidFill>
                  <a:srgbClr val="002060"/>
                </a:solidFill>
              </a:rPr>
              <a:t> </a:t>
            </a:r>
            <a:r>
              <a:rPr lang="pl-PL" dirty="0" smtClean="0">
                <a:solidFill>
                  <a:srgbClr val="002060"/>
                </a:solidFill>
              </a:rPr>
              <a:t>- wystarczy </a:t>
            </a:r>
            <a:r>
              <a:rPr lang="pl-PL" dirty="0">
                <a:solidFill>
                  <a:srgbClr val="002060"/>
                </a:solidFill>
              </a:rPr>
              <a:t>oświadczenie potwierdzające, że dana osoba wykonywała pracę wyłącznie w ramach projektu</a:t>
            </a:r>
            <a:r>
              <a:rPr lang="pl-PL" dirty="0" smtClean="0">
                <a:solidFill>
                  <a:srgbClr val="7030A0"/>
                </a:solidFill>
              </a:rPr>
              <a:t>.</a:t>
            </a:r>
          </a:p>
          <a:p>
            <a:pPr>
              <a:buFont typeface="Wingdings" pitchFamily="2" charset="2"/>
              <a:buChar char="q"/>
            </a:pPr>
            <a:r>
              <a:rPr lang="pl-PL" dirty="0">
                <a:solidFill>
                  <a:srgbClr val="C00000"/>
                </a:solidFill>
              </a:rPr>
              <a:t>ROCZNY EFEKTYWNY CZAS </a:t>
            </a:r>
            <a:r>
              <a:rPr lang="pl-PL" dirty="0" smtClean="0">
                <a:solidFill>
                  <a:srgbClr val="C00000"/>
                </a:solidFill>
              </a:rPr>
              <a:t>PRACY. </a:t>
            </a:r>
            <a:r>
              <a:rPr lang="pl-PL" dirty="0" smtClean="0">
                <a:solidFill>
                  <a:srgbClr val="002060"/>
                </a:solidFill>
              </a:rPr>
              <a:t>Wprowadzono </a:t>
            </a:r>
            <a:r>
              <a:rPr lang="pl-PL" dirty="0">
                <a:solidFill>
                  <a:srgbClr val="002060"/>
                </a:solidFill>
              </a:rPr>
              <a:t>opcję wyboru między:</a:t>
            </a:r>
          </a:p>
          <a:p>
            <a:pPr lvl="1">
              <a:buFont typeface="Wingdings" pitchFamily="2" charset="2"/>
              <a:buChar char="q"/>
            </a:pPr>
            <a:r>
              <a:rPr lang="pl-PL" dirty="0">
                <a:solidFill>
                  <a:srgbClr val="002060"/>
                </a:solidFill>
              </a:rPr>
              <a:t>ustaloną liczbą godzin rocznego efektywnego czasu pracy (1720godz./rocznie?)</a:t>
            </a:r>
          </a:p>
          <a:p>
            <a:pPr lvl="1">
              <a:buFont typeface="Wingdings" pitchFamily="2" charset="2"/>
              <a:buChar char="q"/>
            </a:pPr>
            <a:r>
              <a:rPr lang="pl-PL" dirty="0">
                <a:solidFill>
                  <a:srgbClr val="002060"/>
                </a:solidFill>
              </a:rPr>
              <a:t>wyliczaniem efektywnego czasu </a:t>
            </a:r>
            <a:r>
              <a:rPr lang="pl-PL" dirty="0" smtClean="0">
                <a:solidFill>
                  <a:srgbClr val="002060"/>
                </a:solidFill>
              </a:rPr>
              <a:t>pracy</a:t>
            </a:r>
          </a:p>
          <a:p>
            <a:pPr>
              <a:buFont typeface="Wingdings" pitchFamily="2" charset="2"/>
              <a:buChar char="q"/>
            </a:pPr>
            <a:r>
              <a:rPr lang="pl-PL" dirty="0">
                <a:solidFill>
                  <a:srgbClr val="C00000"/>
                </a:solidFill>
                <a:effectLst/>
              </a:rPr>
              <a:t>ŚWIADECTWO KONTROLI SPRAWOZDAŃ </a:t>
            </a:r>
            <a:r>
              <a:rPr lang="pl-PL" dirty="0" smtClean="0">
                <a:solidFill>
                  <a:srgbClr val="C00000"/>
                </a:solidFill>
                <a:effectLst/>
              </a:rPr>
              <a:t>FINANSOWYCH. </a:t>
            </a:r>
            <a:r>
              <a:rPr lang="pl-PL" dirty="0" smtClean="0">
                <a:solidFill>
                  <a:srgbClr val="002060"/>
                </a:solidFill>
              </a:rPr>
              <a:t>Przedkładane </a:t>
            </a:r>
            <a:r>
              <a:rPr lang="pl-PL" dirty="0">
                <a:solidFill>
                  <a:srgbClr val="002060"/>
                </a:solidFill>
              </a:rPr>
              <a:t>do KE musi być jedynie w momencie sporządzania końcowego </a:t>
            </a:r>
            <a:r>
              <a:rPr lang="pl-PL" dirty="0" smtClean="0">
                <a:solidFill>
                  <a:srgbClr val="002060"/>
                </a:solidFill>
              </a:rPr>
              <a:t>sprawozdania </a:t>
            </a:r>
            <a:r>
              <a:rPr lang="pl-PL" dirty="0">
                <a:solidFill>
                  <a:srgbClr val="002060"/>
                </a:solidFill>
              </a:rPr>
              <a:t>w sytuacji, gdy żądane z KE dofinansowanie  jest wyższe lub równe 325 000 </a:t>
            </a:r>
            <a:r>
              <a:rPr lang="pl-PL" dirty="0" smtClean="0">
                <a:solidFill>
                  <a:srgbClr val="002060"/>
                </a:solidFill>
              </a:rPr>
              <a:t>€</a:t>
            </a:r>
          </a:p>
          <a:p>
            <a:pPr>
              <a:buFont typeface="Wingdings" pitchFamily="2" charset="2"/>
              <a:buChar char="q"/>
            </a:pPr>
            <a:r>
              <a:rPr lang="pl-PL" dirty="0" smtClean="0">
                <a:solidFill>
                  <a:srgbClr val="C00000"/>
                </a:solidFill>
                <a:effectLst/>
              </a:rPr>
              <a:t>VAT </a:t>
            </a:r>
            <a:r>
              <a:rPr lang="pl-PL" dirty="0" smtClean="0">
                <a:solidFill>
                  <a:srgbClr val="002060"/>
                </a:solidFill>
              </a:rPr>
              <a:t>będzie </a:t>
            </a:r>
            <a:r>
              <a:rPr lang="pl-PL" dirty="0">
                <a:solidFill>
                  <a:srgbClr val="002060"/>
                </a:solidFill>
              </a:rPr>
              <a:t>kosztem kwalifikowalnym, jeśli instytucja </a:t>
            </a:r>
            <a:r>
              <a:rPr lang="pl-PL" dirty="0" smtClean="0">
                <a:solidFill>
                  <a:srgbClr val="002060"/>
                </a:solidFill>
              </a:rPr>
              <a:t>nie może </a:t>
            </a:r>
            <a:r>
              <a:rPr lang="pl-PL" dirty="0">
                <a:solidFill>
                  <a:srgbClr val="002060"/>
                </a:solidFill>
              </a:rPr>
              <a:t>go </a:t>
            </a:r>
            <a:r>
              <a:rPr lang="pl-PL" dirty="0" smtClean="0">
                <a:solidFill>
                  <a:srgbClr val="002060"/>
                </a:solidFill>
              </a:rPr>
              <a:t>odzyskać</a:t>
            </a:r>
            <a:endParaRPr lang="pl-PL" dirty="0">
              <a:solidFill>
                <a:srgbClr val="002060"/>
              </a:solidFill>
            </a:endParaRPr>
          </a:p>
        </p:txBody>
      </p:sp>
    </p:spTree>
    <p:extLst>
      <p:ext uri="{BB962C8B-B14F-4D97-AF65-F5344CB8AC3E}">
        <p14:creationId xmlns:p14="http://schemas.microsoft.com/office/powerpoint/2010/main" xmlns="" val="228366602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pPr eaLnBrk="1" hangingPunct="1">
              <a:defRPr/>
            </a:pPr>
            <a:r>
              <a:rPr lang="pl-PL" sz="2000" dirty="0" smtClean="0"/>
              <a:t>Zasady składania wniosków</a:t>
            </a:r>
            <a:endParaRPr lang="pl-PL" sz="2000" dirty="0"/>
          </a:p>
        </p:txBody>
      </p:sp>
      <p:sp>
        <p:nvSpPr>
          <p:cNvPr id="691203" name="Rectangle 3"/>
          <p:cNvSpPr>
            <a:spLocks noGrp="1" noChangeArrowheads="1"/>
          </p:cNvSpPr>
          <p:nvPr>
            <p:ph type="body" idx="1"/>
          </p:nvPr>
        </p:nvSpPr>
        <p:spPr>
          <a:xfrm>
            <a:off x="457200" y="1924050"/>
            <a:ext cx="8229600" cy="3877985"/>
          </a:xfrm>
        </p:spPr>
        <p:txBody>
          <a:bodyPr/>
          <a:lstStyle/>
          <a:p>
            <a:pPr eaLnBrk="1" hangingPunct="1">
              <a:buFont typeface="Wingdings" pitchFamily="2" charset="2"/>
              <a:buChar char="ü"/>
              <a:defRPr/>
            </a:pPr>
            <a:r>
              <a:rPr lang="pl-PL" dirty="0">
                <a:solidFill>
                  <a:srgbClr val="002060"/>
                </a:solidFill>
              </a:rPr>
              <a:t>r</a:t>
            </a:r>
            <a:r>
              <a:rPr lang="pl-PL" dirty="0" smtClean="0">
                <a:solidFill>
                  <a:srgbClr val="002060"/>
                </a:solidFill>
              </a:rPr>
              <a:t>ejestracja jednostki PIC – </a:t>
            </a:r>
            <a:r>
              <a:rPr lang="pl-PL" dirty="0" err="1" smtClean="0">
                <a:solidFill>
                  <a:srgbClr val="002060"/>
                </a:solidFill>
              </a:rPr>
              <a:t>Participant</a:t>
            </a:r>
            <a:r>
              <a:rPr lang="pl-PL" dirty="0" smtClean="0">
                <a:solidFill>
                  <a:srgbClr val="002060"/>
                </a:solidFill>
              </a:rPr>
              <a:t> </a:t>
            </a:r>
            <a:r>
              <a:rPr lang="pl-PL" dirty="0" err="1" smtClean="0">
                <a:solidFill>
                  <a:srgbClr val="002060"/>
                </a:solidFill>
              </a:rPr>
              <a:t>Identification</a:t>
            </a:r>
            <a:r>
              <a:rPr lang="pl-PL" dirty="0" smtClean="0">
                <a:solidFill>
                  <a:srgbClr val="002060"/>
                </a:solidFill>
              </a:rPr>
              <a:t> </a:t>
            </a:r>
            <a:r>
              <a:rPr lang="pl-PL" dirty="0" err="1" smtClean="0">
                <a:solidFill>
                  <a:srgbClr val="002060"/>
                </a:solidFill>
              </a:rPr>
              <a:t>Code</a:t>
            </a:r>
            <a:endParaRPr lang="pl-PL" dirty="0" smtClean="0">
              <a:solidFill>
                <a:srgbClr val="002060"/>
              </a:solidFill>
            </a:endParaRPr>
          </a:p>
          <a:p>
            <a:pPr marL="0" indent="0" eaLnBrk="1" hangingPunct="1">
              <a:defRPr/>
            </a:pPr>
            <a:r>
              <a:rPr lang="pl-PL" dirty="0" smtClean="0">
                <a:solidFill>
                  <a:srgbClr val="002060"/>
                </a:solidFill>
              </a:rPr>
              <a:t> </a:t>
            </a:r>
          </a:p>
          <a:p>
            <a:pPr eaLnBrk="1" hangingPunct="1">
              <a:buFont typeface="Wingdings" pitchFamily="2" charset="2"/>
              <a:buChar char="ü"/>
              <a:defRPr/>
            </a:pPr>
            <a:r>
              <a:rPr lang="pl-PL" dirty="0" smtClean="0">
                <a:solidFill>
                  <a:srgbClr val="002060"/>
                </a:solidFill>
              </a:rPr>
              <a:t>konkurs :</a:t>
            </a:r>
          </a:p>
          <a:p>
            <a:pPr lvl="1">
              <a:defRPr/>
            </a:pPr>
            <a:r>
              <a:rPr lang="pl-PL" dirty="0" smtClean="0">
                <a:solidFill>
                  <a:srgbClr val="002060"/>
                </a:solidFill>
              </a:rPr>
              <a:t>data publikacji </a:t>
            </a:r>
            <a:r>
              <a:rPr lang="pl-PL" dirty="0" smtClean="0"/>
              <a:t>– </a:t>
            </a:r>
            <a:r>
              <a:rPr lang="pl-PL" dirty="0" err="1" smtClean="0">
                <a:solidFill>
                  <a:srgbClr val="C00000"/>
                </a:solidFill>
              </a:rPr>
              <a:t>publication</a:t>
            </a:r>
            <a:r>
              <a:rPr lang="pl-PL" dirty="0" smtClean="0">
                <a:solidFill>
                  <a:srgbClr val="C00000"/>
                </a:solidFill>
              </a:rPr>
              <a:t> data </a:t>
            </a:r>
            <a:endParaRPr lang="pl-PL" sz="1200" b="0" dirty="0" smtClean="0">
              <a:solidFill>
                <a:schemeClr val="tx1"/>
              </a:solidFill>
            </a:endParaRPr>
          </a:p>
          <a:p>
            <a:pPr lvl="1">
              <a:defRPr/>
            </a:pPr>
            <a:r>
              <a:rPr lang="pl-PL" dirty="0" smtClean="0"/>
              <a:t> </a:t>
            </a:r>
            <a:r>
              <a:rPr lang="pl-PL" dirty="0" smtClean="0">
                <a:solidFill>
                  <a:srgbClr val="002060"/>
                </a:solidFill>
              </a:rPr>
              <a:t>zamknięcia konkursu </a:t>
            </a:r>
            <a:r>
              <a:rPr lang="pl-PL" dirty="0" smtClean="0"/>
              <a:t>– </a:t>
            </a:r>
            <a:r>
              <a:rPr lang="pl-PL" dirty="0" err="1" smtClean="0">
                <a:solidFill>
                  <a:srgbClr val="C00000"/>
                </a:solidFill>
              </a:rPr>
              <a:t>deadline</a:t>
            </a:r>
            <a:r>
              <a:rPr lang="pl-PL" dirty="0" smtClean="0"/>
              <a:t>  </a:t>
            </a:r>
          </a:p>
          <a:p>
            <a:pPr eaLnBrk="1" hangingPunct="1">
              <a:buFont typeface="Wingdings" pitchFamily="2" charset="2"/>
              <a:buChar char="ü"/>
              <a:defRPr/>
            </a:pPr>
            <a:r>
              <a:rPr lang="pl-PL" dirty="0" smtClean="0"/>
              <a:t> </a:t>
            </a:r>
            <a:r>
              <a:rPr lang="pl-PL" dirty="0" smtClean="0">
                <a:solidFill>
                  <a:srgbClr val="002060"/>
                </a:solidFill>
              </a:rPr>
              <a:t>dokumentacja konkursowa</a:t>
            </a:r>
            <a:r>
              <a:rPr lang="pl-PL" dirty="0" smtClean="0"/>
              <a:t> </a:t>
            </a:r>
            <a:r>
              <a:rPr lang="pl-PL" sz="3200" dirty="0" smtClean="0">
                <a:solidFill>
                  <a:srgbClr val="FF0000"/>
                </a:solidFill>
              </a:rPr>
              <a:t>!</a:t>
            </a:r>
          </a:p>
          <a:p>
            <a:pPr eaLnBrk="1" hangingPunct="1">
              <a:buFont typeface="Wingdings" pitchFamily="2" charset="2"/>
              <a:buChar char="ü"/>
              <a:defRPr/>
            </a:pPr>
            <a:endParaRPr lang="pl-PL" dirty="0"/>
          </a:p>
          <a:p>
            <a:pPr eaLnBrk="1" hangingPunct="1">
              <a:buFont typeface="Wingdings" pitchFamily="2" charset="2"/>
              <a:buChar char="ü"/>
              <a:defRPr/>
            </a:pPr>
            <a:r>
              <a:rPr lang="pl-PL" dirty="0" smtClean="0"/>
              <a:t> </a:t>
            </a:r>
            <a:r>
              <a:rPr lang="pl-PL" dirty="0" smtClean="0">
                <a:solidFill>
                  <a:srgbClr val="002060"/>
                </a:solidFill>
              </a:rPr>
              <a:t>wniosek składamy elektronicznie</a:t>
            </a:r>
          </a:p>
          <a:p>
            <a:pPr marL="0" indent="0" eaLnBrk="1" hangingPunct="1">
              <a:defRPr/>
            </a:pPr>
            <a:r>
              <a:rPr lang="pl-PL" dirty="0" smtClean="0">
                <a:solidFill>
                  <a:srgbClr val="002060"/>
                </a:solidFill>
              </a:rPr>
              <a:t>(</a:t>
            </a:r>
            <a:r>
              <a:rPr lang="pl-PL" sz="1600" b="0" dirty="0" smtClean="0">
                <a:solidFill>
                  <a:srgbClr val="002060"/>
                </a:solidFill>
              </a:rPr>
              <a:t>na etapie składania wniosku nie są </a:t>
            </a:r>
          </a:p>
          <a:p>
            <a:pPr marL="0" indent="0" eaLnBrk="1" hangingPunct="1">
              <a:defRPr/>
            </a:pPr>
            <a:r>
              <a:rPr lang="pl-PL" sz="1600" b="0" dirty="0">
                <a:solidFill>
                  <a:srgbClr val="002060"/>
                </a:solidFill>
              </a:rPr>
              <a:t>w</a:t>
            </a:r>
            <a:r>
              <a:rPr lang="pl-PL" sz="1600" b="0" dirty="0" smtClean="0">
                <a:solidFill>
                  <a:srgbClr val="002060"/>
                </a:solidFill>
              </a:rPr>
              <a:t>ymagane podpisy</a:t>
            </a:r>
            <a:r>
              <a:rPr lang="pl-PL" dirty="0" smtClean="0">
                <a:solidFill>
                  <a:srgbClr val="002060"/>
                </a:solidFill>
              </a:rPr>
              <a:t>)</a:t>
            </a:r>
          </a:p>
          <a:p>
            <a:pPr eaLnBrk="1" hangingPunct="1">
              <a:buFont typeface="Wingdings" pitchFamily="2" charset="2"/>
              <a:buChar char="ü"/>
              <a:defRPr/>
            </a:pPr>
            <a:endParaRPr lang="pl-PL"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4012" y="3712191"/>
            <a:ext cx="4162567" cy="268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18470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sz="2000" dirty="0" smtClean="0"/>
              <a:t>Nowy </a:t>
            </a:r>
            <a:r>
              <a:rPr lang="pl-PL" sz="2000" dirty="0" err="1" smtClean="0"/>
              <a:t>Participant</a:t>
            </a:r>
            <a:r>
              <a:rPr lang="pl-PL" sz="2000" dirty="0" smtClean="0"/>
              <a:t> Portal</a:t>
            </a:r>
            <a:r>
              <a:rPr lang="pl-PL" dirty="0" smtClean="0"/>
              <a:t/>
            </a:r>
            <a:br>
              <a:rPr lang="pl-PL" dirty="0" smtClean="0"/>
            </a:br>
            <a:endParaRPr lang="pl-PL"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453" t="13433" r="17724" b="16045"/>
          <a:stretch/>
        </p:blipFill>
        <p:spPr bwMode="auto">
          <a:xfrm>
            <a:off x="382137" y="914401"/>
            <a:ext cx="8175009" cy="5158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Elipsa 2"/>
          <p:cNvSpPr/>
          <p:nvPr/>
        </p:nvSpPr>
        <p:spPr bwMode="auto">
          <a:xfrm>
            <a:off x="1610436" y="1555842"/>
            <a:ext cx="716508" cy="57320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xmlns="" val="40964919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PREMIE (BONUS) W H2020</a:t>
            </a:r>
            <a:endParaRPr lang="pl-PL" dirty="0"/>
          </a:p>
        </p:txBody>
      </p:sp>
      <p:sp>
        <p:nvSpPr>
          <p:cNvPr id="3" name="Rectangle 2"/>
          <p:cNvSpPr>
            <a:spLocks noChangeArrowheads="1"/>
          </p:cNvSpPr>
          <p:nvPr/>
        </p:nvSpPr>
        <p:spPr bwMode="auto">
          <a:xfrm>
            <a:off x="170121" y="899927"/>
            <a:ext cx="8739963"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BE" sz="1600" i="1" dirty="0" smtClean="0"/>
              <a:t>Article </a:t>
            </a:r>
            <a:r>
              <a:rPr lang="fr-BE" sz="1600" i="1" dirty="0" smtClean="0">
                <a:solidFill>
                  <a:srgbClr val="92D050"/>
                </a:solidFill>
              </a:rPr>
              <a:t>21b</a:t>
            </a:r>
            <a:r>
              <a:rPr lang="pl-PL" sz="1600" i="1" dirty="0" smtClean="0"/>
              <a:t> (</a:t>
            </a:r>
            <a:r>
              <a:rPr lang="en-US" sz="1600" i="1" dirty="0" smtClean="0"/>
              <a:t>Regulation </a:t>
            </a:r>
            <a:r>
              <a:rPr lang="en-US" sz="1600" i="1" dirty="0"/>
              <a:t>of the European Parliament and of the Council laying down the rules for the participation and dissemination in Horizon </a:t>
            </a:r>
            <a:r>
              <a:rPr lang="en-US" sz="1600" i="1" dirty="0" smtClean="0"/>
              <a:t>2020</a:t>
            </a:r>
            <a:r>
              <a:rPr lang="pl-PL" sz="1600" i="1" dirty="0" smtClean="0"/>
              <a:t>)</a:t>
            </a:r>
          </a:p>
          <a:p>
            <a:r>
              <a:rPr lang="fr-BE" sz="1600" i="1" dirty="0"/>
              <a:t/>
            </a:r>
            <a:br>
              <a:rPr lang="fr-BE" sz="1600" i="1" dirty="0"/>
            </a:br>
            <a:r>
              <a:rPr lang="fr-BE" sz="1600" b="1" i="1" dirty="0"/>
              <a:t>Direct eligible personnel costs</a:t>
            </a:r>
            <a:endParaRPr lang="pl-PL" sz="1600" b="1" dirty="0"/>
          </a:p>
          <a:p>
            <a:r>
              <a:rPr lang="en-US" sz="1600" i="1" dirty="0" smtClean="0"/>
              <a:t>1.Without </a:t>
            </a:r>
            <a:r>
              <a:rPr lang="en-US" sz="1600" i="1" dirty="0"/>
              <a:t>prejudice to the conditions laid down in Article </a:t>
            </a:r>
            <a:r>
              <a:rPr lang="en-US" sz="1600" i="1" dirty="0">
                <a:solidFill>
                  <a:srgbClr val="92D050"/>
                </a:solidFill>
              </a:rPr>
              <a:t>21a</a:t>
            </a:r>
            <a:r>
              <a:rPr lang="en-US" sz="1600" i="1" dirty="0"/>
              <a:t>, direct eligible personnel costs shall be limited to salaries plus social security charges and other costs included in the remuneration of personnel assigned to the action, arising from the national law or the employment contract.</a:t>
            </a:r>
            <a:endParaRPr lang="pl-PL" sz="1600" dirty="0"/>
          </a:p>
          <a:p>
            <a:endParaRPr lang="pl-PL" sz="1600" i="1" dirty="0" smtClean="0"/>
          </a:p>
          <a:p>
            <a:r>
              <a:rPr lang="en-US" sz="1600" i="1" dirty="0" smtClean="0"/>
              <a:t>2.Without </a:t>
            </a:r>
            <a:r>
              <a:rPr lang="en-US" sz="1600" i="1" dirty="0"/>
              <a:t>prejudice to the conditions laid down in Article </a:t>
            </a:r>
            <a:r>
              <a:rPr lang="en-US" sz="1600" i="1" dirty="0">
                <a:solidFill>
                  <a:srgbClr val="92D050"/>
                </a:solidFill>
              </a:rPr>
              <a:t>21a</a:t>
            </a:r>
            <a:r>
              <a:rPr lang="en-US" sz="1600" i="1" dirty="0"/>
              <a:t>, </a:t>
            </a:r>
            <a:r>
              <a:rPr lang="en-US" sz="1600" b="1" i="1" dirty="0">
                <a:solidFill>
                  <a:srgbClr val="FF0000"/>
                </a:solidFill>
              </a:rPr>
              <a:t>additional remuneration </a:t>
            </a:r>
            <a:r>
              <a:rPr lang="en-US" sz="1600" i="1" dirty="0"/>
              <a:t>to personnel in non-profit legal entities assigned to the action, including payments on the basis of supplementary contracts regardless of their nature, may also be considered as direct eligible personnel costs, up to the amount set out in paragraph 3, if they </a:t>
            </a:r>
            <a:r>
              <a:rPr lang="en-US" sz="1600" i="1" dirty="0" err="1"/>
              <a:t>fulfil</a:t>
            </a:r>
            <a:r>
              <a:rPr lang="en-US" sz="1600" i="1" dirty="0"/>
              <a:t> the following additional conditions:</a:t>
            </a:r>
            <a:endParaRPr lang="pl-PL" sz="1600" dirty="0"/>
          </a:p>
          <a:p>
            <a:r>
              <a:rPr lang="en-US" sz="1400" i="1" dirty="0" smtClean="0"/>
              <a:t>(a)	It </a:t>
            </a:r>
            <a:r>
              <a:rPr lang="en-US" sz="1400" i="1" dirty="0"/>
              <a:t>is part of the usual remuneration practices of the participant and is paid in a consistent manner whenever the same kind of work or expertise is required;</a:t>
            </a:r>
            <a:endParaRPr lang="pl-PL" sz="1400" dirty="0"/>
          </a:p>
          <a:p>
            <a:r>
              <a:rPr lang="en-US" sz="1400" i="1" dirty="0"/>
              <a:t>(b)	The criteria used to calculate the supplementary payments are objective and of general application by the participant, independently from the source of funding used.</a:t>
            </a:r>
            <a:endParaRPr lang="pl-PL" sz="1400" dirty="0"/>
          </a:p>
          <a:p>
            <a:endParaRPr lang="pl-PL" sz="1600" i="1" dirty="0" smtClean="0"/>
          </a:p>
          <a:p>
            <a:r>
              <a:rPr lang="en-US" sz="1600" b="1" i="1" dirty="0" smtClean="0">
                <a:solidFill>
                  <a:srgbClr val="FF0000"/>
                </a:solidFill>
              </a:rPr>
              <a:t>3.Additional </a:t>
            </a:r>
            <a:r>
              <a:rPr lang="en-US" sz="1600" b="1" i="1" dirty="0">
                <a:solidFill>
                  <a:srgbClr val="FF0000"/>
                </a:solidFill>
              </a:rPr>
              <a:t>remuneration may be eligible up to EUR 8 000 per year and per person</a:t>
            </a:r>
            <a:r>
              <a:rPr lang="en-US" sz="1600" i="1" dirty="0"/>
              <a:t>. For a person not working exclusively for the action, a limit per hour shall apply. The limit per hour shall be calculated by dividing EUR 8 000 by the number of annual productive hours calculated in accordance with Article </a:t>
            </a:r>
            <a:r>
              <a:rPr lang="en-US" sz="1600" i="1" dirty="0">
                <a:solidFill>
                  <a:srgbClr val="92D050"/>
                </a:solidFill>
              </a:rPr>
              <a:t>25</a:t>
            </a:r>
            <a:r>
              <a:rPr lang="en-US" sz="1600" i="1" dirty="0"/>
              <a:t>. </a:t>
            </a:r>
            <a:endParaRPr lang="pl-PL" sz="1600" dirty="0"/>
          </a:p>
        </p:txBody>
      </p:sp>
      <p:sp>
        <p:nvSpPr>
          <p:cNvPr id="4" name="Rectangle 3"/>
          <p:cNvSpPr>
            <a:spLocks noChangeArrowheads="1"/>
          </p:cNvSpPr>
          <p:nvPr/>
        </p:nvSpPr>
        <p:spPr bwMode="auto">
          <a:xfrm>
            <a:off x="0" y="24193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8192959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PREMIE W 7PR</a:t>
            </a:r>
            <a:endParaRPr lang="pl-PL" dirty="0"/>
          </a:p>
        </p:txBody>
      </p:sp>
      <p:sp>
        <p:nvSpPr>
          <p:cNvPr id="3" name="Rectangle 2"/>
          <p:cNvSpPr>
            <a:spLocks noChangeArrowheads="1"/>
          </p:cNvSpPr>
          <p:nvPr/>
        </p:nvSpPr>
        <p:spPr bwMode="auto">
          <a:xfrm>
            <a:off x="212651" y="1136607"/>
            <a:ext cx="7793665"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1" i="0" u="sng" strike="noStrike" cap="none" normalizeH="0" baseline="0" dirty="0" smtClean="0">
                <a:ln>
                  <a:noFill/>
                </a:ln>
                <a:solidFill>
                  <a:schemeClr val="accent2"/>
                </a:solidFill>
                <a:effectLst/>
                <a:latin typeface="+mn-lt"/>
                <a:ea typeface="Calibri" pitchFamily="34" charset="0"/>
                <a:cs typeface="Times New Roman" pitchFamily="18" charset="0"/>
              </a:rPr>
              <a:t>7PR system:  wynagrodzenie zasadnicze + premia do 300%</a:t>
            </a:r>
            <a:endParaRPr kumimoji="0" lang="pl-PL" sz="2000" b="0" i="0" u="none" strike="noStrike" cap="none" normalizeH="0" baseline="0" dirty="0" smtClean="0">
              <a:ln>
                <a:noFill/>
              </a:ln>
              <a:solidFill>
                <a:schemeClr val="accent2"/>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accent2"/>
                </a:solidFill>
                <a:effectLst/>
                <a:latin typeface="+mn-lt"/>
                <a:ea typeface="Calibri" pitchFamily="34" charset="0"/>
                <a:cs typeface="Times New Roman" pitchFamily="18" charset="0"/>
              </a:rPr>
              <a:t>Prosty i „bezpieczny” dla instytucji system z punktu widzenia zarządzania finansowego – stawka godzinowa refundowana w ramach projektu składała się z sumy stawki godzinowej wynagrodzenia zasadniczego i stawki godzinowej wynagrodzenia uzupełniającego – za godziny przepracowane w projekcie pracownik otrzymywał wyższą stawkę godzinową niż za inne działania.</a:t>
            </a:r>
            <a:endParaRPr kumimoji="0" lang="pl-PL" sz="2000" b="0" i="0" u="none" strike="noStrike" cap="none" normalizeH="0" baseline="0" dirty="0" smtClean="0">
              <a:ln>
                <a:noFill/>
              </a:ln>
              <a:solidFill>
                <a:schemeClr val="accent2"/>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Obraz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8558" y="3934046"/>
            <a:ext cx="5762625" cy="19621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24193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057985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PREMIE W H2020 </a:t>
            </a:r>
            <a:br>
              <a:rPr lang="pl-PL" dirty="0" smtClean="0"/>
            </a:br>
            <a:r>
              <a:rPr lang="pl-PL" dirty="0" smtClean="0"/>
              <a:t>system </a:t>
            </a:r>
            <a:r>
              <a:rPr lang="pl-PL" dirty="0"/>
              <a:t>nowych </a:t>
            </a:r>
            <a:r>
              <a:rPr lang="pl-PL" dirty="0" smtClean="0"/>
              <a:t>umów </a:t>
            </a:r>
            <a:endParaRPr lang="pl-PL" dirty="0"/>
          </a:p>
        </p:txBody>
      </p:sp>
      <p:sp>
        <p:nvSpPr>
          <p:cNvPr id="3" name="Rectangle 2"/>
          <p:cNvSpPr>
            <a:spLocks noChangeArrowheads="1"/>
          </p:cNvSpPr>
          <p:nvPr/>
        </p:nvSpPr>
        <p:spPr bwMode="auto">
          <a:xfrm>
            <a:off x="186069" y="1167822"/>
            <a:ext cx="8771861"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pl-PL" sz="2400" b="1" dirty="0" smtClean="0">
                <a:solidFill>
                  <a:srgbClr val="FF0000"/>
                </a:solidFill>
              </a:rPr>
              <a:t>PUŁAPKA: Zdecydowanie </a:t>
            </a:r>
            <a:r>
              <a:rPr lang="pl-PL" sz="2400" b="1" dirty="0">
                <a:solidFill>
                  <a:srgbClr val="FF0000"/>
                </a:solidFill>
              </a:rPr>
              <a:t>nie zalecamy stosowania systemu podpisywania z pracownikiem nowej umowy o pracę,  z wyższym  wynagrodzeniem, tylko na czas realizacji </a:t>
            </a:r>
            <a:r>
              <a:rPr lang="pl-PL" sz="2400" b="1" dirty="0" smtClean="0">
                <a:solidFill>
                  <a:srgbClr val="FF0000"/>
                </a:solidFill>
              </a:rPr>
              <a:t>projektu</a:t>
            </a:r>
            <a:endParaRPr lang="pl-PL" sz="2000" dirty="0" smtClean="0"/>
          </a:p>
          <a:p>
            <a:pPr marL="342900" indent="-342900">
              <a:buFont typeface="Arial" pitchFamily="34" charset="0"/>
              <a:buChar char="•"/>
            </a:pPr>
            <a:r>
              <a:rPr lang="pl-PL" sz="2000" dirty="0" smtClean="0"/>
              <a:t>podwyższone </a:t>
            </a:r>
            <a:r>
              <a:rPr lang="pl-PL" sz="2000" dirty="0"/>
              <a:t>wynagrodzenie w oczywisty sposób związane jest z realizacją konkretnego projektu (</a:t>
            </a:r>
            <a:r>
              <a:rPr lang="pl-PL" sz="2000" dirty="0" err="1"/>
              <a:t>project</a:t>
            </a:r>
            <a:r>
              <a:rPr lang="pl-PL" sz="2000" dirty="0"/>
              <a:t> dependent)  i jest po prostu inną formą wypłacania wynagrodzenia </a:t>
            </a:r>
            <a:r>
              <a:rPr lang="pl-PL" sz="2000" dirty="0" smtClean="0"/>
              <a:t>uzupełniającego</a:t>
            </a:r>
            <a:r>
              <a:rPr lang="pl-PL" sz="2000" dirty="0"/>
              <a:t> </a:t>
            </a:r>
            <a:r>
              <a:rPr lang="pl-PL" sz="2000" dirty="0" smtClean="0"/>
              <a:t>-  istnieje </a:t>
            </a:r>
            <a:r>
              <a:rPr lang="pl-PL" sz="2000" dirty="0"/>
              <a:t>poważne ryzyko podważenia go przez  audyt KE jako „</a:t>
            </a:r>
            <a:r>
              <a:rPr lang="pl-PL" sz="2000" dirty="0" err="1"/>
              <a:t>project</a:t>
            </a:r>
            <a:r>
              <a:rPr lang="pl-PL" sz="2000" dirty="0"/>
              <a:t> dependent</a:t>
            </a:r>
            <a:r>
              <a:rPr lang="pl-PL" sz="2000" dirty="0" smtClean="0"/>
              <a:t>”</a:t>
            </a:r>
            <a:endParaRPr lang="pl-PL" sz="2000" dirty="0"/>
          </a:p>
        </p:txBody>
      </p:sp>
      <p:sp>
        <p:nvSpPr>
          <p:cNvPr id="4" name="Rectangle 3"/>
          <p:cNvSpPr>
            <a:spLocks noChangeArrowheads="1"/>
          </p:cNvSpPr>
          <p:nvPr/>
        </p:nvSpPr>
        <p:spPr bwMode="auto">
          <a:xfrm>
            <a:off x="0" y="24193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086931"/>
            <a:ext cx="9144000" cy="2501420"/>
          </a:xfrm>
          <a:prstGeom prst="rect">
            <a:avLst/>
          </a:prstGeom>
        </p:spPr>
      </p:pic>
    </p:spTree>
    <p:extLst>
      <p:ext uri="{BB962C8B-B14F-4D97-AF65-F5344CB8AC3E}">
        <p14:creationId xmlns:p14="http://schemas.microsoft.com/office/powerpoint/2010/main" xmlns="" val="412006242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8475" y="188912"/>
            <a:ext cx="7226300" cy="609577"/>
          </a:xfrm>
        </p:spPr>
        <p:txBody>
          <a:bodyPr/>
          <a:lstStyle/>
          <a:p>
            <a:r>
              <a:rPr lang="pl-PL" dirty="0" smtClean="0"/>
              <a:t>PREMIE W H2020 </a:t>
            </a:r>
            <a:br>
              <a:rPr lang="pl-PL" dirty="0" smtClean="0"/>
            </a:br>
            <a:r>
              <a:rPr lang="pl-PL" dirty="0"/>
              <a:t>zarządzanie portfelem projektów</a:t>
            </a:r>
            <a:br>
              <a:rPr lang="pl-PL" dirty="0"/>
            </a:br>
            <a:endParaRPr lang="pl-PL" dirty="0"/>
          </a:p>
        </p:txBody>
      </p:sp>
      <p:sp>
        <p:nvSpPr>
          <p:cNvPr id="3" name="Rectangle 2"/>
          <p:cNvSpPr>
            <a:spLocks noChangeArrowheads="1"/>
          </p:cNvSpPr>
          <p:nvPr/>
        </p:nvSpPr>
        <p:spPr bwMode="auto">
          <a:xfrm>
            <a:off x="0" y="909832"/>
            <a:ext cx="91440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pl-PL" sz="1600" b="1" dirty="0" smtClean="0">
                <a:solidFill>
                  <a:srgbClr val="FF0000"/>
                </a:solidFill>
              </a:rPr>
              <a:t>REKOMENDACJA: Zastosowanie wyższego wynagrodzenia dla osób aktywnych, uzyskujących dodatkowe środki finansowe z różnych źródeł </a:t>
            </a:r>
            <a:r>
              <a:rPr lang="pl-PL" sz="1600" dirty="0" smtClean="0"/>
              <a:t>(bez bezpośredniego powiązania wzrostu wynagrodzenia z udziałem w konkretnym projekcie). </a:t>
            </a:r>
          </a:p>
          <a:p>
            <a:r>
              <a:rPr lang="pl-PL" sz="1400" dirty="0" smtClean="0"/>
              <a:t>Wymaga </a:t>
            </a:r>
            <a:r>
              <a:rPr lang="pl-PL" sz="1400" dirty="0"/>
              <a:t>to dogłębnej analizy finansowej dot. całości środków pozyskiwanych z zewnątrz środków na podstawie danych historycznych oraz projekcji na kolejne okresy planistyczne, w celu określenia poziomów wynagrodzenia zasadniczego aktywnych pracowników w wysokości, która będzie z jednej strony motywowała ich do działania, z drugiej strony będzie zgodną z sytuacją finansową instytucji. </a:t>
            </a:r>
          </a:p>
          <a:p>
            <a:pPr marL="285750" lvl="0" indent="-285750">
              <a:buFont typeface="Arial" pitchFamily="34" charset="0"/>
              <a:buChar char="•"/>
            </a:pPr>
            <a:r>
              <a:rPr lang="pl-PL" sz="1200" dirty="0" smtClean="0"/>
              <a:t>Stworzenie </a:t>
            </a:r>
            <a:r>
              <a:rPr lang="pl-PL" sz="1200" dirty="0"/>
              <a:t>Zespołów Badawczych skupiających aktywnych pracowników, w stosunku do których stosowany byłby </a:t>
            </a:r>
            <a:r>
              <a:rPr lang="pl-PL" sz="1200" dirty="0" smtClean="0"/>
              <a:t>nowy system</a:t>
            </a:r>
            <a:r>
              <a:rPr lang="pl-PL" sz="1200" dirty="0"/>
              <a:t>.</a:t>
            </a:r>
          </a:p>
          <a:p>
            <a:pPr marL="285750" lvl="0" indent="-285750">
              <a:buFont typeface="Arial" pitchFamily="34" charset="0"/>
              <a:buChar char="•"/>
            </a:pPr>
            <a:r>
              <a:rPr lang="pl-PL" sz="1200" dirty="0" smtClean="0"/>
              <a:t>Negocjowanie </a:t>
            </a:r>
            <a:r>
              <a:rPr lang="pl-PL" sz="1200" dirty="0"/>
              <a:t>z pracownikami (w ramach wydzielonego zespołu Badawczego) wysokości wynagrodzeń np. co </a:t>
            </a:r>
            <a:r>
              <a:rPr lang="pl-PL" sz="1200" dirty="0" smtClean="0"/>
              <a:t>roku</a:t>
            </a:r>
            <a:endParaRPr lang="pl-PL" sz="1200" dirty="0"/>
          </a:p>
        </p:txBody>
      </p:sp>
      <p:sp>
        <p:nvSpPr>
          <p:cNvPr id="4" name="Rectangle 3"/>
          <p:cNvSpPr>
            <a:spLocks noChangeArrowheads="1"/>
          </p:cNvSpPr>
          <p:nvPr/>
        </p:nvSpPr>
        <p:spPr bwMode="auto">
          <a:xfrm>
            <a:off x="0" y="24193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1" y="3067628"/>
            <a:ext cx="9121139" cy="3518323"/>
          </a:xfrm>
          <a:prstGeom prst="rect">
            <a:avLst/>
          </a:prstGeom>
        </p:spPr>
      </p:pic>
    </p:spTree>
    <p:extLst>
      <p:ext uri="{BB962C8B-B14F-4D97-AF65-F5344CB8AC3E}">
        <p14:creationId xmlns:p14="http://schemas.microsoft.com/office/powerpoint/2010/main" xmlns="" val="123452493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8475" y="188912"/>
            <a:ext cx="7226300" cy="609577"/>
          </a:xfrm>
        </p:spPr>
        <p:txBody>
          <a:bodyPr/>
          <a:lstStyle/>
          <a:p>
            <a:r>
              <a:rPr lang="pl-PL" dirty="0" smtClean="0"/>
              <a:t>PREMIE W H2020 </a:t>
            </a:r>
            <a:br>
              <a:rPr lang="pl-PL" dirty="0" smtClean="0"/>
            </a:br>
            <a:r>
              <a:rPr lang="pl-PL" sz="2000" dirty="0" smtClean="0"/>
              <a:t>substytucja środków europejskich przez polskie</a:t>
            </a:r>
            <a:r>
              <a:rPr lang="pl-PL" dirty="0"/>
              <a:t/>
            </a:r>
            <a:br>
              <a:rPr lang="pl-PL" dirty="0"/>
            </a:br>
            <a:endParaRPr lang="pl-PL" dirty="0"/>
          </a:p>
        </p:txBody>
      </p:sp>
      <p:sp>
        <p:nvSpPr>
          <p:cNvPr id="3" name="Rectangle 2"/>
          <p:cNvSpPr>
            <a:spLocks noChangeArrowheads="1"/>
          </p:cNvSpPr>
          <p:nvPr/>
        </p:nvSpPr>
        <p:spPr bwMode="auto">
          <a:xfrm>
            <a:off x="170122" y="1170765"/>
            <a:ext cx="91440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pl-PL" dirty="0"/>
              <a:t>Zgodnie z regułami H2020, wynagrodzenie zasadnicze pokrywamy ze środków projektowych, dodajemy do tego bonus, zaś grant </a:t>
            </a:r>
            <a:r>
              <a:rPr lang="pl-PL" dirty="0" err="1"/>
              <a:t>MNiSW</a:t>
            </a:r>
            <a:r>
              <a:rPr lang="pl-PL" dirty="0"/>
              <a:t> wykorzystujemy na maksymalne uzupełnienie wynagrodzenia. System jest poprawny od strony prawnej, niestety oznacza, że będziemy pozyskiwać znacząco niższe środki z H2020 i dokładać do uczestnictwa środki polskie.</a:t>
            </a:r>
          </a:p>
        </p:txBody>
      </p:sp>
      <p:sp>
        <p:nvSpPr>
          <p:cNvPr id="4" name="Rectangle 3"/>
          <p:cNvSpPr>
            <a:spLocks noChangeArrowheads="1"/>
          </p:cNvSpPr>
          <p:nvPr/>
        </p:nvSpPr>
        <p:spPr bwMode="auto">
          <a:xfrm>
            <a:off x="0" y="24193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1954" y="3166695"/>
            <a:ext cx="7081114" cy="2459736"/>
          </a:xfrm>
          <a:prstGeom prst="rect">
            <a:avLst/>
          </a:prstGeom>
        </p:spPr>
      </p:pic>
    </p:spTree>
    <p:extLst>
      <p:ext uri="{BB962C8B-B14F-4D97-AF65-F5344CB8AC3E}">
        <p14:creationId xmlns:p14="http://schemas.microsoft.com/office/powerpoint/2010/main" xmlns="" val="24153388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C:\Users\gomarska\Desktop\RÓŻNE\funnel-vector-illustration-6109787.jpg"/>
          <p:cNvPicPr>
            <a:picLocks noChangeAspect="1" noChangeArrowheads="1"/>
          </p:cNvPicPr>
          <p:nvPr/>
        </p:nvPicPr>
        <p:blipFill>
          <a:blip r:embed="rId2" cstate="print"/>
          <a:srcRect/>
          <a:stretch>
            <a:fillRect/>
          </a:stretch>
        </p:blipFill>
        <p:spPr bwMode="auto">
          <a:xfrm>
            <a:off x="2362200" y="1783080"/>
            <a:ext cx="3637280" cy="4572000"/>
          </a:xfrm>
          <a:prstGeom prst="rect">
            <a:avLst/>
          </a:prstGeom>
          <a:noFill/>
        </p:spPr>
      </p:pic>
      <p:pic>
        <p:nvPicPr>
          <p:cNvPr id="9" name="Picture 2" descr="W:\00_Administration\06_PROMOCJA\LOGA\CIP\cip_en.jpg"/>
          <p:cNvPicPr preferRelativeResize="0">
            <a:picLocks noChangeAspect="1" noChangeArrowheads="1"/>
          </p:cNvPicPr>
          <p:nvPr/>
        </p:nvPicPr>
        <p:blipFill>
          <a:blip r:embed="rId3" cstate="print"/>
          <a:srcRect/>
          <a:stretch>
            <a:fillRect/>
          </a:stretch>
        </p:blipFill>
        <p:spPr bwMode="auto">
          <a:xfrm>
            <a:off x="5303528" y="1059168"/>
            <a:ext cx="1068216" cy="957262"/>
          </a:xfrm>
          <a:prstGeom prst="rect">
            <a:avLst/>
          </a:prstGeom>
          <a:noFill/>
          <a:ln w="28575">
            <a:solidFill>
              <a:schemeClr val="accent2"/>
            </a:solidFill>
            <a:prstDash val="lgDash"/>
          </a:ln>
        </p:spPr>
      </p:pic>
      <p:sp>
        <p:nvSpPr>
          <p:cNvPr id="11" name="pole tekstowe 10"/>
          <p:cNvSpPr txBox="1"/>
          <p:nvPr/>
        </p:nvSpPr>
        <p:spPr>
          <a:xfrm>
            <a:off x="4069080" y="1965960"/>
            <a:ext cx="1524000" cy="307777"/>
          </a:xfrm>
          <a:prstGeom prst="rect">
            <a:avLst/>
          </a:prstGeom>
          <a:noFill/>
          <a:ln w="12700">
            <a:solidFill>
              <a:schemeClr val="tx1"/>
            </a:solidFill>
          </a:ln>
        </p:spPr>
        <p:txBody>
          <a:bodyPr wrap="square" rtlCol="0">
            <a:spAutoFit/>
          </a:bodyPr>
          <a:lstStyle/>
          <a:p>
            <a:r>
              <a:rPr lang="pl-PL" sz="1400" b="1" smtClean="0"/>
              <a:t>Innowacyjność</a:t>
            </a:r>
            <a:endParaRPr lang="pl-PL" sz="1400" b="1"/>
          </a:p>
        </p:txBody>
      </p:sp>
      <p:sp>
        <p:nvSpPr>
          <p:cNvPr id="13" name="pole tekstowe 12"/>
          <p:cNvSpPr txBox="1"/>
          <p:nvPr/>
        </p:nvSpPr>
        <p:spPr>
          <a:xfrm>
            <a:off x="5943600" y="1996440"/>
            <a:ext cx="1691640" cy="307777"/>
          </a:xfrm>
          <a:prstGeom prst="rect">
            <a:avLst/>
          </a:prstGeom>
          <a:noFill/>
          <a:ln w="19050">
            <a:solidFill>
              <a:schemeClr val="tx1"/>
            </a:solidFill>
          </a:ln>
        </p:spPr>
        <p:txBody>
          <a:bodyPr wrap="square" rtlCol="0">
            <a:spAutoFit/>
          </a:bodyPr>
          <a:lstStyle/>
          <a:p>
            <a:r>
              <a:rPr lang="pl-PL" sz="1400" b="1" smtClean="0"/>
              <a:t>konkurencyjność</a:t>
            </a:r>
            <a:endParaRPr lang="pl-PL" sz="1400" b="1"/>
          </a:p>
        </p:txBody>
      </p:sp>
      <p:pic>
        <p:nvPicPr>
          <p:cNvPr id="14" name="Picture 2" descr="http://ec.europa.eu/enterprise/initiatives/cosme/images/homepage.jpg"/>
          <p:cNvPicPr>
            <a:picLocks noChangeAspect="1" noChangeArrowheads="1"/>
          </p:cNvPicPr>
          <p:nvPr/>
        </p:nvPicPr>
        <p:blipFill>
          <a:blip r:embed="rId4" cstate="print"/>
          <a:srcRect/>
          <a:stretch>
            <a:fillRect/>
          </a:stretch>
        </p:blipFill>
        <p:spPr bwMode="auto">
          <a:xfrm>
            <a:off x="6297296" y="3536633"/>
            <a:ext cx="2366963" cy="1140143"/>
          </a:xfrm>
          <a:prstGeom prst="rect">
            <a:avLst/>
          </a:prstGeom>
          <a:noFill/>
          <a:ln w="28575">
            <a:solidFill>
              <a:schemeClr val="tx1"/>
            </a:solidFill>
          </a:ln>
        </p:spPr>
      </p:pic>
      <p:pic>
        <p:nvPicPr>
          <p:cNvPr id="15" name="Picture 4" descr="Programme for the Competitiveness of enterprises and SMEs (COSME) 2014-2020 - © European Union"/>
          <p:cNvPicPr preferRelativeResize="0">
            <a:picLocks noChangeAspect="1" noChangeArrowheads="1"/>
          </p:cNvPicPr>
          <p:nvPr/>
        </p:nvPicPr>
        <p:blipFill>
          <a:blip r:embed="rId5" cstate="print"/>
          <a:srcRect/>
          <a:stretch>
            <a:fillRect/>
          </a:stretch>
        </p:blipFill>
        <p:spPr bwMode="auto">
          <a:xfrm>
            <a:off x="7094232" y="3518540"/>
            <a:ext cx="1543050" cy="1047750"/>
          </a:xfrm>
          <a:prstGeom prst="rect">
            <a:avLst/>
          </a:prstGeom>
          <a:noFill/>
          <a:ln w="12700">
            <a:solidFill>
              <a:schemeClr val="accent5">
                <a:lumMod val="40000"/>
                <a:lumOff val="60000"/>
              </a:schemeClr>
            </a:solidFill>
          </a:ln>
        </p:spPr>
      </p:pic>
      <p:pic>
        <p:nvPicPr>
          <p:cNvPr id="16" name="Picture 2"/>
          <p:cNvPicPr>
            <a:picLocks noChangeAspect="1" noChangeArrowheads="1"/>
          </p:cNvPicPr>
          <p:nvPr/>
        </p:nvPicPr>
        <p:blipFill>
          <a:blip r:embed="rId6" cstate="print"/>
          <a:srcRect/>
          <a:stretch>
            <a:fillRect/>
          </a:stretch>
        </p:blipFill>
        <p:spPr bwMode="auto">
          <a:xfrm>
            <a:off x="2785873" y="5379720"/>
            <a:ext cx="2844165" cy="1024890"/>
          </a:xfrm>
          <a:prstGeom prst="rect">
            <a:avLst/>
          </a:prstGeom>
          <a:noFill/>
          <a:ln w="9525">
            <a:noFill/>
            <a:miter lim="800000"/>
            <a:headEnd/>
            <a:tailEnd/>
          </a:ln>
          <a:effectLst/>
        </p:spPr>
      </p:pic>
      <p:sp>
        <p:nvSpPr>
          <p:cNvPr id="17" name="Strzałka w dół 16"/>
          <p:cNvSpPr/>
          <p:nvPr/>
        </p:nvSpPr>
        <p:spPr>
          <a:xfrm rot="20964698">
            <a:off x="6451567" y="2444704"/>
            <a:ext cx="635000" cy="880914"/>
          </a:xfrm>
          <a:prstGeom prst="downArrow">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8" name="pole tekstowe 17"/>
          <p:cNvSpPr txBox="1"/>
          <p:nvPr/>
        </p:nvSpPr>
        <p:spPr>
          <a:xfrm>
            <a:off x="2697480" y="5349240"/>
            <a:ext cx="3093720" cy="523220"/>
          </a:xfrm>
          <a:prstGeom prst="rect">
            <a:avLst/>
          </a:prstGeom>
          <a:noFill/>
        </p:spPr>
        <p:txBody>
          <a:bodyPr wrap="square" rtlCol="0">
            <a:spAutoFit/>
          </a:bodyPr>
          <a:lstStyle/>
          <a:p>
            <a:pPr algn="ctr"/>
            <a:r>
              <a:rPr lang="pl-PL" sz="2800" b="1" smtClean="0">
                <a:latin typeface="+mj-lt"/>
              </a:rPr>
              <a:t>Horizon 2020</a:t>
            </a:r>
            <a:endParaRPr lang="pl-PL" sz="2800" b="1">
              <a:latin typeface="+mj-lt"/>
            </a:endParaRPr>
          </a:p>
        </p:txBody>
      </p:sp>
      <p:sp>
        <p:nvSpPr>
          <p:cNvPr id="19" name="Rectangle 2"/>
          <p:cNvSpPr>
            <a:spLocks noGrp="1" noChangeArrowheads="1"/>
          </p:cNvSpPr>
          <p:nvPr>
            <p:ph type="title"/>
          </p:nvPr>
        </p:nvSpPr>
        <p:spPr/>
        <p:txBody>
          <a:bodyPr lIns="80147" tIns="40074" rIns="80147" bIns="40074" anchor="t">
            <a:noAutofit/>
          </a:bodyPr>
          <a:lstStyle/>
          <a:p>
            <a:pPr eaLnBrk="1" hangingPunct="1">
              <a:defRPr/>
            </a:pPr>
            <a:r>
              <a:rPr lang="pl-PL" sz="2000" b="1" smtClean="0">
                <a:solidFill>
                  <a:srgbClr val="C00000"/>
                </a:solidFill>
              </a:rPr>
              <a:t>Horyzont 2020 - nowy program, nowe podejście</a:t>
            </a:r>
            <a:br>
              <a:rPr lang="pl-PL" sz="2000" b="1" smtClean="0">
                <a:solidFill>
                  <a:srgbClr val="C00000"/>
                </a:solidFill>
              </a:rPr>
            </a:br>
            <a:r>
              <a:rPr lang="pl-PL" sz="2000" smtClean="0">
                <a:solidFill>
                  <a:srgbClr val="C00000"/>
                </a:solidFill>
              </a:rPr>
              <a:t>(„no business as usual”)</a:t>
            </a:r>
            <a:endParaRPr lang="en-GB" sz="2000" b="1" smtClean="0">
              <a:solidFill>
                <a:srgbClr val="C00000"/>
              </a:solidFill>
            </a:endParaRPr>
          </a:p>
        </p:txBody>
      </p:sp>
      <p:grpSp>
        <p:nvGrpSpPr>
          <p:cNvPr id="12" name="Grupa 11"/>
          <p:cNvGrpSpPr/>
          <p:nvPr/>
        </p:nvGrpSpPr>
        <p:grpSpPr>
          <a:xfrm>
            <a:off x="2270760" y="1310640"/>
            <a:ext cx="1351549" cy="898207"/>
            <a:chOff x="478638" y="-66357"/>
            <a:chExt cx="1118139" cy="598804"/>
          </a:xfrm>
        </p:grpSpPr>
        <p:sp>
          <p:nvSpPr>
            <p:cNvPr id="20" name="Prostokąt 19"/>
            <p:cNvSpPr/>
            <p:nvPr/>
          </p:nvSpPr>
          <p:spPr>
            <a:xfrm>
              <a:off x="478638" y="-66357"/>
              <a:ext cx="1118139" cy="598804"/>
            </a:xfrm>
            <a:prstGeom prst="rect">
              <a:avLst/>
            </a:prstGeom>
            <a:blipFill rotWithShape="0">
              <a:blip r:embed="rId7" cstate="print"/>
              <a:stretch>
                <a:fillRect/>
              </a:stretch>
            </a:blipFill>
            <a:ln w="38100">
              <a:solidFill>
                <a:schemeClr val="accent2"/>
              </a:solidFill>
              <a:prstDash val="lgDash"/>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Prostokąt 20"/>
            <p:cNvSpPr/>
            <p:nvPr/>
          </p:nvSpPr>
          <p:spPr>
            <a:xfrm>
              <a:off x="478638" y="0"/>
              <a:ext cx="1118139" cy="5324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pl-PL" sz="1900" kern="1200"/>
            </a:p>
          </p:txBody>
        </p:sp>
      </p:grpSp>
      <p:sp>
        <p:nvSpPr>
          <p:cNvPr id="22" name="Elipsa 21"/>
          <p:cNvSpPr/>
          <p:nvPr/>
        </p:nvSpPr>
        <p:spPr>
          <a:xfrm flipH="1">
            <a:off x="3413051" y="2543758"/>
            <a:ext cx="1319151" cy="1192682"/>
          </a:xfrm>
          <a:prstGeom prst="ellipse">
            <a:avLst/>
          </a:prstGeom>
          <a:blipFill rotWithShape="0">
            <a:blip r:embed="rId8" cstate="print"/>
            <a:stretch>
              <a:fillRect/>
            </a:stretch>
          </a:blipFill>
          <a:ln w="38100">
            <a:solidFill>
              <a:schemeClr val="accent2"/>
            </a:solidFill>
            <a:prstDash val="sysDash"/>
          </a:ln>
        </p:spPr>
        <p:style>
          <a:lnRef idx="0">
            <a:scrgbClr r="0" g="0" b="0"/>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3" name="Strzałka w dół 22"/>
          <p:cNvSpPr/>
          <p:nvPr/>
        </p:nvSpPr>
        <p:spPr>
          <a:xfrm rot="20194776">
            <a:off x="2824447" y="2246583"/>
            <a:ext cx="635000" cy="880914"/>
          </a:xfrm>
          <a:prstGeom prst="downArrow">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4" name="Strzałka w dół 23"/>
          <p:cNvSpPr/>
          <p:nvPr/>
        </p:nvSpPr>
        <p:spPr>
          <a:xfrm rot="680935">
            <a:off x="4653247" y="2338023"/>
            <a:ext cx="635000" cy="880914"/>
          </a:xfrm>
          <a:prstGeom prst="downArrow">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5" name="Strzałka w dół 24"/>
          <p:cNvSpPr/>
          <p:nvPr/>
        </p:nvSpPr>
        <p:spPr>
          <a:xfrm>
            <a:off x="3845528" y="4075384"/>
            <a:ext cx="635000" cy="880914"/>
          </a:xfrm>
          <a:prstGeom prst="downArrow">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07950" y="1052513"/>
            <a:ext cx="8856663"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100">
                <a:solidFill>
                  <a:schemeClr val="tx1"/>
                </a:solidFill>
                <a:latin typeface="Myriad Pro" pitchFamily="34" charset="0"/>
                <a:cs typeface="Arial" charset="0"/>
              </a:defRPr>
            </a:lvl1pPr>
            <a:lvl2pPr marL="742950" indent="-285750" eaLnBrk="0" hangingPunct="0">
              <a:defRPr sz="1100">
                <a:solidFill>
                  <a:schemeClr val="tx1"/>
                </a:solidFill>
                <a:latin typeface="Myriad Pro" pitchFamily="34" charset="0"/>
                <a:cs typeface="Arial" charset="0"/>
              </a:defRPr>
            </a:lvl2pPr>
            <a:lvl3pPr marL="1143000" indent="-228600" eaLnBrk="0" hangingPunct="0">
              <a:defRPr sz="1100">
                <a:solidFill>
                  <a:schemeClr val="tx1"/>
                </a:solidFill>
                <a:latin typeface="Myriad Pro" pitchFamily="34" charset="0"/>
                <a:cs typeface="Arial" charset="0"/>
              </a:defRPr>
            </a:lvl3pPr>
            <a:lvl4pPr marL="1600200" indent="-228600" eaLnBrk="0" hangingPunct="0">
              <a:defRPr sz="1100">
                <a:solidFill>
                  <a:schemeClr val="tx1"/>
                </a:solidFill>
                <a:latin typeface="Myriad Pro" pitchFamily="34" charset="0"/>
                <a:cs typeface="Arial" charset="0"/>
              </a:defRPr>
            </a:lvl4pPr>
            <a:lvl5pPr marL="2057400" indent="-228600" eaLnBrk="0" hangingPunct="0">
              <a:defRPr sz="1100">
                <a:solidFill>
                  <a:schemeClr val="tx1"/>
                </a:solidFill>
                <a:latin typeface="Myriad Pro" pitchFamily="34" charset="0"/>
                <a:cs typeface="Arial" charset="0"/>
              </a:defRPr>
            </a:lvl5pPr>
            <a:lvl6pPr marL="2514600" indent="-228600" eaLnBrk="0" fontAlgn="base" hangingPunct="0">
              <a:spcBef>
                <a:spcPct val="0"/>
              </a:spcBef>
              <a:spcAft>
                <a:spcPct val="0"/>
              </a:spcAft>
              <a:defRPr sz="1100">
                <a:solidFill>
                  <a:schemeClr val="tx1"/>
                </a:solidFill>
                <a:latin typeface="Myriad Pro" pitchFamily="34" charset="0"/>
                <a:cs typeface="Arial" charset="0"/>
              </a:defRPr>
            </a:lvl6pPr>
            <a:lvl7pPr marL="2971800" indent="-228600" eaLnBrk="0" fontAlgn="base" hangingPunct="0">
              <a:spcBef>
                <a:spcPct val="0"/>
              </a:spcBef>
              <a:spcAft>
                <a:spcPct val="0"/>
              </a:spcAft>
              <a:defRPr sz="1100">
                <a:solidFill>
                  <a:schemeClr val="tx1"/>
                </a:solidFill>
                <a:latin typeface="Myriad Pro" pitchFamily="34" charset="0"/>
                <a:cs typeface="Arial" charset="0"/>
              </a:defRPr>
            </a:lvl7pPr>
            <a:lvl8pPr marL="3429000" indent="-228600" eaLnBrk="0" fontAlgn="base" hangingPunct="0">
              <a:spcBef>
                <a:spcPct val="0"/>
              </a:spcBef>
              <a:spcAft>
                <a:spcPct val="0"/>
              </a:spcAft>
              <a:defRPr sz="1100">
                <a:solidFill>
                  <a:schemeClr val="tx1"/>
                </a:solidFill>
                <a:latin typeface="Myriad Pro" pitchFamily="34" charset="0"/>
                <a:cs typeface="Arial" charset="0"/>
              </a:defRPr>
            </a:lvl8pPr>
            <a:lvl9pPr marL="3886200" indent="-228600" eaLnBrk="0" fontAlgn="base" hangingPunct="0">
              <a:spcBef>
                <a:spcPct val="0"/>
              </a:spcBef>
              <a:spcAft>
                <a:spcPct val="0"/>
              </a:spcAft>
              <a:defRPr sz="1100">
                <a:solidFill>
                  <a:schemeClr val="tx1"/>
                </a:solidFill>
                <a:latin typeface="Myriad Pro" pitchFamily="34" charset="0"/>
                <a:cs typeface="Arial" charset="0"/>
              </a:defRPr>
            </a:lvl9pPr>
          </a:lstStyle>
          <a:p>
            <a:pPr marL="342900" indent="-342900" eaLnBrk="1" hangingPunct="1">
              <a:spcBef>
                <a:spcPts val="1200"/>
              </a:spcBef>
              <a:buFont typeface="Wingdings" pitchFamily="2" charset="2"/>
              <a:buChar char="Ø"/>
              <a:defRPr/>
            </a:pPr>
            <a:endParaRPr lang="pl-PL" sz="2000" dirty="0" smtClean="0">
              <a:latin typeface="Verdana" pitchFamily="34" charset="0"/>
            </a:endParaRPr>
          </a:p>
          <a:p>
            <a:pPr algn="ctr" eaLnBrk="1" hangingPunct="1">
              <a:spcBef>
                <a:spcPct val="50000"/>
              </a:spcBef>
              <a:defRPr/>
            </a:pPr>
            <a:endParaRPr lang="pl-PL" sz="2700" dirty="0" smtClean="0">
              <a:latin typeface="Verdana" pitchFamily="34" charset="0"/>
            </a:endParaRPr>
          </a:p>
          <a:p>
            <a:pPr eaLnBrk="1" hangingPunct="1">
              <a:spcBef>
                <a:spcPts val="0"/>
              </a:spcBef>
              <a:defRPr/>
            </a:pPr>
            <a:endParaRPr lang="pl-PL" sz="1600" dirty="0" smtClean="0">
              <a:latin typeface="Verdana" pitchFamily="34" charset="0"/>
            </a:endParaRPr>
          </a:p>
          <a:p>
            <a:pPr eaLnBrk="1" hangingPunct="1">
              <a:spcBef>
                <a:spcPts val="0"/>
              </a:spcBef>
              <a:defRPr/>
            </a:pPr>
            <a:endParaRPr lang="pl-PL" sz="1600" dirty="0" smtClean="0">
              <a:latin typeface="Verdana" pitchFamily="34" charset="0"/>
            </a:endParaRPr>
          </a:p>
          <a:p>
            <a:pPr eaLnBrk="1" hangingPunct="1">
              <a:spcBef>
                <a:spcPts val="0"/>
              </a:spcBef>
              <a:defRPr/>
            </a:pPr>
            <a:endParaRPr lang="pl-PL" sz="2700" dirty="0" smtClean="0">
              <a:latin typeface="Verdana" pitchFamily="34" charset="0"/>
            </a:endParaRPr>
          </a:p>
        </p:txBody>
      </p:sp>
      <p:sp>
        <p:nvSpPr>
          <p:cNvPr id="2" name="pole tekstowe 1"/>
          <p:cNvSpPr txBox="1"/>
          <p:nvPr/>
        </p:nvSpPr>
        <p:spPr>
          <a:xfrm>
            <a:off x="539750" y="1989138"/>
            <a:ext cx="288925" cy="508000"/>
          </a:xfrm>
          <a:prstGeom prst="rect">
            <a:avLst/>
          </a:prstGeom>
          <a:noFill/>
        </p:spPr>
        <p:txBody>
          <a:bodyPr wrap="none" lIns="0" tIns="0" rIns="0" bIns="0">
            <a:spAutoFit/>
          </a:bodyPr>
          <a:lstStyle/>
          <a:p>
            <a:pPr>
              <a:lnSpc>
                <a:spcPts val="2100"/>
              </a:lnSpc>
              <a:defRPr/>
            </a:pPr>
            <a:endParaRPr lang="pl-PL" sz="1400" dirty="0">
              <a:solidFill>
                <a:srgbClr val="FF0000"/>
              </a:solidFill>
              <a:latin typeface="Verdana" pitchFamily="34" charset="0"/>
            </a:endParaRPr>
          </a:p>
          <a:p>
            <a:pPr marL="285750" indent="-285750">
              <a:lnSpc>
                <a:spcPts val="2100"/>
              </a:lnSpc>
              <a:buFont typeface="Wingdings" pitchFamily="2" charset="2"/>
              <a:buChar char="Ø"/>
              <a:defRPr/>
            </a:pPr>
            <a:endParaRPr lang="pl-PL" sz="1400" dirty="0">
              <a:solidFill>
                <a:schemeClr val="bg2">
                  <a:lumMod val="75000"/>
                </a:schemeClr>
              </a:solidFill>
              <a:latin typeface="Verdana" pitchFamily="34" charset="0"/>
            </a:endParaRPr>
          </a:p>
        </p:txBody>
      </p:sp>
      <p:pic>
        <p:nvPicPr>
          <p:cNvPr id="410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879553"/>
            <a:ext cx="9143999" cy="5360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Prostokąt 9"/>
          <p:cNvSpPr/>
          <p:nvPr/>
        </p:nvSpPr>
        <p:spPr>
          <a:xfrm>
            <a:off x="593725" y="6240463"/>
            <a:ext cx="1704975" cy="184150"/>
          </a:xfrm>
          <a:prstGeom prst="rect">
            <a:avLst/>
          </a:prstGeom>
        </p:spPr>
        <p:txBody>
          <a:bodyPr wrap="none">
            <a:spAutoFit/>
          </a:bodyPr>
          <a:lstStyle/>
          <a:p>
            <a:pPr>
              <a:defRPr/>
            </a:pPr>
            <a:r>
              <a:rPr lang="pl-PL" sz="600" b="1" dirty="0">
                <a:solidFill>
                  <a:schemeClr val="accent1">
                    <a:lumMod val="50000"/>
                  </a:schemeClr>
                </a:solidFill>
              </a:rPr>
              <a:t>Źródło: KPK na podstawie e-CORDA 2013</a:t>
            </a:r>
            <a:endParaRPr lang="pl-PL" sz="600" dirty="0">
              <a:solidFill>
                <a:schemeClr val="accent1">
                  <a:lumMod val="50000"/>
                </a:schemeClr>
              </a:solidFill>
            </a:endParaRPr>
          </a:p>
        </p:txBody>
      </p:sp>
      <p:sp>
        <p:nvSpPr>
          <p:cNvPr id="3" name="pole tekstowe 2"/>
          <p:cNvSpPr txBox="1"/>
          <p:nvPr/>
        </p:nvSpPr>
        <p:spPr>
          <a:xfrm>
            <a:off x="2503096" y="3406119"/>
            <a:ext cx="433132" cy="307777"/>
          </a:xfrm>
          <a:prstGeom prst="rect">
            <a:avLst/>
          </a:prstGeom>
          <a:noFill/>
        </p:spPr>
        <p:txBody>
          <a:bodyPr wrap="none" rtlCol="0">
            <a:spAutoFit/>
          </a:bodyPr>
          <a:lstStyle/>
          <a:p>
            <a:r>
              <a:rPr lang="pl-PL" sz="1400" b="1" dirty="0" smtClean="0"/>
              <a:t>6.6</a:t>
            </a:r>
            <a:endParaRPr lang="pl-PL" sz="1400" b="1" dirty="0"/>
          </a:p>
        </p:txBody>
      </p:sp>
      <p:sp>
        <p:nvSpPr>
          <p:cNvPr id="7" name="pole tekstowe 6"/>
          <p:cNvSpPr txBox="1"/>
          <p:nvPr/>
        </p:nvSpPr>
        <p:spPr>
          <a:xfrm>
            <a:off x="2669969" y="3579680"/>
            <a:ext cx="532518" cy="307777"/>
          </a:xfrm>
          <a:prstGeom prst="rect">
            <a:avLst/>
          </a:prstGeom>
          <a:noFill/>
        </p:spPr>
        <p:txBody>
          <a:bodyPr wrap="none" rtlCol="0">
            <a:spAutoFit/>
          </a:bodyPr>
          <a:lstStyle/>
          <a:p>
            <a:r>
              <a:rPr lang="pl-PL" sz="1400" b="1" dirty="0" smtClean="0"/>
              <a:t>12.3</a:t>
            </a:r>
            <a:endParaRPr lang="pl-PL" sz="1400" b="1" dirty="0"/>
          </a:p>
        </p:txBody>
      </p:sp>
      <p:sp>
        <p:nvSpPr>
          <p:cNvPr id="8" name="pole tekstowe 7"/>
          <p:cNvSpPr txBox="1"/>
          <p:nvPr/>
        </p:nvSpPr>
        <p:spPr>
          <a:xfrm>
            <a:off x="2985921" y="3735057"/>
            <a:ext cx="433132" cy="307777"/>
          </a:xfrm>
          <a:prstGeom prst="rect">
            <a:avLst/>
          </a:prstGeom>
          <a:noFill/>
        </p:spPr>
        <p:txBody>
          <a:bodyPr wrap="none" rtlCol="0">
            <a:spAutoFit/>
          </a:bodyPr>
          <a:lstStyle/>
          <a:p>
            <a:r>
              <a:rPr lang="pl-PL" sz="1400" b="1" dirty="0" smtClean="0"/>
              <a:t>7.5</a:t>
            </a:r>
            <a:endParaRPr lang="pl-PL" sz="1400" b="1" dirty="0"/>
          </a:p>
        </p:txBody>
      </p:sp>
      <p:sp>
        <p:nvSpPr>
          <p:cNvPr id="9" name="pole tekstowe 8"/>
          <p:cNvSpPr txBox="1"/>
          <p:nvPr/>
        </p:nvSpPr>
        <p:spPr>
          <a:xfrm>
            <a:off x="3311281" y="3735057"/>
            <a:ext cx="433132" cy="307777"/>
          </a:xfrm>
          <a:prstGeom prst="rect">
            <a:avLst/>
          </a:prstGeom>
          <a:noFill/>
        </p:spPr>
        <p:txBody>
          <a:bodyPr wrap="none" rtlCol="0">
            <a:spAutoFit/>
          </a:bodyPr>
          <a:lstStyle/>
          <a:p>
            <a:r>
              <a:rPr lang="pl-PL" sz="1400" b="1" dirty="0" smtClean="0"/>
              <a:t>2.5</a:t>
            </a:r>
            <a:endParaRPr lang="pl-PL" sz="1400" b="1" dirty="0"/>
          </a:p>
        </p:txBody>
      </p:sp>
      <p:sp>
        <p:nvSpPr>
          <p:cNvPr id="11" name="pole tekstowe 10"/>
          <p:cNvSpPr txBox="1"/>
          <p:nvPr/>
        </p:nvSpPr>
        <p:spPr>
          <a:xfrm>
            <a:off x="3627533" y="3581168"/>
            <a:ext cx="433132" cy="307777"/>
          </a:xfrm>
          <a:prstGeom prst="rect">
            <a:avLst/>
          </a:prstGeom>
          <a:noFill/>
        </p:spPr>
        <p:txBody>
          <a:bodyPr wrap="none" rtlCol="0">
            <a:spAutoFit/>
          </a:bodyPr>
          <a:lstStyle/>
          <a:p>
            <a:r>
              <a:rPr lang="pl-PL" sz="1400" b="1" dirty="0" smtClean="0">
                <a:solidFill>
                  <a:srgbClr val="C00000"/>
                </a:solidFill>
              </a:rPr>
              <a:t>2.2</a:t>
            </a:r>
            <a:endParaRPr lang="pl-PL" sz="1400" b="1" dirty="0">
              <a:solidFill>
                <a:srgbClr val="C00000"/>
              </a:solidFill>
            </a:endParaRPr>
          </a:p>
        </p:txBody>
      </p:sp>
      <p:sp>
        <p:nvSpPr>
          <p:cNvPr id="12" name="pole tekstowe 11"/>
          <p:cNvSpPr txBox="1"/>
          <p:nvPr/>
        </p:nvSpPr>
        <p:spPr>
          <a:xfrm>
            <a:off x="3944666" y="3887456"/>
            <a:ext cx="433132" cy="307777"/>
          </a:xfrm>
          <a:prstGeom prst="rect">
            <a:avLst/>
          </a:prstGeom>
          <a:noFill/>
        </p:spPr>
        <p:txBody>
          <a:bodyPr wrap="none" rtlCol="0">
            <a:spAutoFit/>
          </a:bodyPr>
          <a:lstStyle/>
          <a:p>
            <a:r>
              <a:rPr lang="pl-PL" sz="1400" b="1" dirty="0" smtClean="0"/>
              <a:t>6.9</a:t>
            </a:r>
            <a:endParaRPr lang="pl-PL" sz="1400" b="1" dirty="0"/>
          </a:p>
        </p:txBody>
      </p:sp>
      <p:sp>
        <p:nvSpPr>
          <p:cNvPr id="13" name="pole tekstowe 12"/>
          <p:cNvSpPr txBox="1"/>
          <p:nvPr/>
        </p:nvSpPr>
        <p:spPr>
          <a:xfrm>
            <a:off x="4218634" y="4044529"/>
            <a:ext cx="433132" cy="307777"/>
          </a:xfrm>
          <a:prstGeom prst="rect">
            <a:avLst/>
          </a:prstGeom>
          <a:noFill/>
        </p:spPr>
        <p:txBody>
          <a:bodyPr wrap="none" rtlCol="0">
            <a:spAutoFit/>
          </a:bodyPr>
          <a:lstStyle/>
          <a:p>
            <a:r>
              <a:rPr lang="pl-PL" sz="1400" b="1" dirty="0" smtClean="0"/>
              <a:t>6.3</a:t>
            </a:r>
            <a:endParaRPr lang="pl-PL" sz="1400" b="1" dirty="0"/>
          </a:p>
        </p:txBody>
      </p:sp>
      <p:sp>
        <p:nvSpPr>
          <p:cNvPr id="14" name="pole tekstowe 13"/>
          <p:cNvSpPr txBox="1"/>
          <p:nvPr/>
        </p:nvSpPr>
        <p:spPr>
          <a:xfrm>
            <a:off x="4492602" y="4201602"/>
            <a:ext cx="433132" cy="307777"/>
          </a:xfrm>
          <a:prstGeom prst="rect">
            <a:avLst/>
          </a:prstGeom>
          <a:noFill/>
        </p:spPr>
        <p:txBody>
          <a:bodyPr wrap="none" rtlCol="0">
            <a:spAutoFit/>
          </a:bodyPr>
          <a:lstStyle/>
          <a:p>
            <a:r>
              <a:rPr lang="pl-PL" sz="1400" b="1" dirty="0" smtClean="0"/>
              <a:t>2.6</a:t>
            </a:r>
            <a:endParaRPr lang="pl-PL" sz="1400" b="1" dirty="0"/>
          </a:p>
        </p:txBody>
      </p:sp>
      <p:sp>
        <p:nvSpPr>
          <p:cNvPr id="15" name="pole tekstowe 14"/>
          <p:cNvSpPr txBox="1"/>
          <p:nvPr/>
        </p:nvSpPr>
        <p:spPr>
          <a:xfrm>
            <a:off x="3419053" y="3330883"/>
            <a:ext cx="1510350" cy="307777"/>
          </a:xfrm>
          <a:prstGeom prst="rect">
            <a:avLst/>
          </a:prstGeom>
          <a:noFill/>
        </p:spPr>
        <p:txBody>
          <a:bodyPr wrap="none" rtlCol="0">
            <a:spAutoFit/>
          </a:bodyPr>
          <a:lstStyle/>
          <a:p>
            <a:r>
              <a:rPr lang="pl-PL" sz="1400" b="1" dirty="0" smtClean="0"/>
              <a:t>GERD mld euro</a:t>
            </a:r>
            <a:endParaRPr lang="pl-PL" sz="1400" b="1" dirty="0"/>
          </a:p>
        </p:txBody>
      </p:sp>
      <p:sp>
        <p:nvSpPr>
          <p:cNvPr id="16" name="Tytuł 1"/>
          <p:cNvSpPr>
            <a:spLocks noGrp="1"/>
          </p:cNvSpPr>
          <p:nvPr>
            <p:ph type="title"/>
          </p:nvPr>
        </p:nvSpPr>
        <p:spPr>
          <a:xfrm>
            <a:off x="1589808" y="274638"/>
            <a:ext cx="7096991" cy="392896"/>
          </a:xfrm>
        </p:spPr>
        <p:txBody>
          <a:bodyPr>
            <a:noAutofit/>
          </a:bodyPr>
          <a:lstStyle/>
          <a:p>
            <a:pPr algn="r"/>
            <a:r>
              <a:rPr lang="pl-PL" sz="2000" b="1" dirty="0" smtClean="0">
                <a:solidFill>
                  <a:srgbClr val="C00000"/>
                </a:solidFill>
              </a:rPr>
              <a:t>Miejsce Polski w 7. Programie Ramowym UE</a:t>
            </a:r>
            <a:endParaRPr lang="pl-PL" sz="2000" b="1" dirty="0">
              <a:solidFill>
                <a:srgbClr val="C00000"/>
              </a:solidFill>
            </a:endParaRPr>
          </a:p>
        </p:txBody>
      </p:sp>
    </p:spTree>
    <p:extLst>
      <p:ext uri="{BB962C8B-B14F-4D97-AF65-F5344CB8AC3E}">
        <p14:creationId xmlns:p14="http://schemas.microsoft.com/office/powerpoint/2010/main" xmlns="" val="124214351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5757863" y="1666875"/>
            <a:ext cx="979487" cy="261938"/>
          </a:xfrm>
          <a:prstGeom prst="rect">
            <a:avLst/>
          </a:prstGeom>
          <a:noFill/>
        </p:spPr>
        <p:txBody>
          <a:bodyPr>
            <a:spAutoFit/>
          </a:bodyPr>
          <a:lstStyle/>
          <a:p>
            <a:pPr algn="ctr">
              <a:defRPr/>
            </a:pPr>
            <a:r>
              <a:rPr lang="en-GB" sz="1100" b="1">
                <a:solidFill>
                  <a:srgbClr val="C00000"/>
                </a:solidFill>
                <a:effectLst>
                  <a:outerShdw blurRad="38100" dist="38100" dir="2700000" algn="tl">
                    <a:srgbClr val="000000">
                      <a:alpha val="43137"/>
                    </a:srgbClr>
                  </a:outerShdw>
                </a:effectLst>
              </a:rPr>
              <a:t>EU12 share</a:t>
            </a:r>
          </a:p>
        </p:txBody>
      </p:sp>
      <p:sp>
        <p:nvSpPr>
          <p:cNvPr id="6" name="pole tekstowe 5"/>
          <p:cNvSpPr txBox="1"/>
          <p:nvPr/>
        </p:nvSpPr>
        <p:spPr>
          <a:xfrm>
            <a:off x="6986588" y="1666875"/>
            <a:ext cx="977900" cy="261938"/>
          </a:xfrm>
          <a:prstGeom prst="rect">
            <a:avLst/>
          </a:prstGeom>
          <a:noFill/>
        </p:spPr>
        <p:txBody>
          <a:bodyPr>
            <a:spAutoFit/>
          </a:bodyPr>
          <a:lstStyle/>
          <a:p>
            <a:pPr algn="ctr">
              <a:defRPr/>
            </a:pPr>
            <a:r>
              <a:rPr lang="en-GB" sz="1100" b="1">
                <a:solidFill>
                  <a:srgbClr val="C00000"/>
                </a:solidFill>
                <a:effectLst>
                  <a:outerShdw blurRad="38100" dist="38100" dir="2700000" algn="tl">
                    <a:srgbClr val="000000">
                      <a:alpha val="43137"/>
                    </a:srgbClr>
                  </a:outerShdw>
                </a:effectLst>
              </a:rPr>
              <a:t>EU27 share</a:t>
            </a:r>
          </a:p>
        </p:txBody>
      </p:sp>
      <p:sp>
        <p:nvSpPr>
          <p:cNvPr id="7" name="pole tekstowe 6"/>
          <p:cNvSpPr txBox="1"/>
          <p:nvPr/>
        </p:nvSpPr>
        <p:spPr>
          <a:xfrm>
            <a:off x="4619625" y="1666875"/>
            <a:ext cx="979488" cy="261938"/>
          </a:xfrm>
          <a:prstGeom prst="rect">
            <a:avLst/>
          </a:prstGeom>
          <a:noFill/>
        </p:spPr>
        <p:txBody>
          <a:bodyPr>
            <a:spAutoFit/>
          </a:bodyPr>
          <a:lstStyle/>
          <a:p>
            <a:pPr algn="ctr">
              <a:defRPr/>
            </a:pPr>
            <a:r>
              <a:rPr lang="en-GB" sz="1100" b="1">
                <a:solidFill>
                  <a:srgbClr val="C00000"/>
                </a:solidFill>
                <a:effectLst>
                  <a:outerShdw blurRad="38100" dist="38100" dir="2700000" algn="tl">
                    <a:srgbClr val="000000">
                      <a:alpha val="43137"/>
                    </a:srgbClr>
                  </a:outerShdw>
                </a:effectLst>
              </a:rPr>
              <a:t>PL results</a:t>
            </a:r>
          </a:p>
        </p:txBody>
      </p:sp>
      <p:sp>
        <p:nvSpPr>
          <p:cNvPr id="8" name="pole tekstowe 7"/>
          <p:cNvSpPr txBox="1"/>
          <p:nvPr/>
        </p:nvSpPr>
        <p:spPr>
          <a:xfrm>
            <a:off x="590550" y="6178550"/>
            <a:ext cx="5135563" cy="231775"/>
          </a:xfrm>
          <a:prstGeom prst="rect">
            <a:avLst/>
          </a:prstGeom>
          <a:noFill/>
        </p:spPr>
        <p:txBody>
          <a:bodyPr>
            <a:spAutoFit/>
          </a:bodyPr>
          <a:lstStyle/>
          <a:p>
            <a:pPr>
              <a:defRPr/>
            </a:pPr>
            <a:r>
              <a:rPr lang="en-GB" sz="900">
                <a:effectLst>
                  <a:outerShdw blurRad="38100" dist="38100" dir="2700000" algn="tl">
                    <a:srgbClr val="000000">
                      <a:alpha val="43137"/>
                    </a:srgbClr>
                  </a:outerShdw>
                </a:effectLst>
              </a:rPr>
              <a:t>Source: Polish NCP’s work based on E-CORDA database (release 9.0) - data after 294 calls </a:t>
            </a:r>
          </a:p>
        </p:txBody>
      </p:sp>
      <p:graphicFrame>
        <p:nvGraphicFramePr>
          <p:cNvPr id="9" name="Wykres 8"/>
          <p:cNvGraphicFramePr/>
          <p:nvPr/>
        </p:nvGraphicFramePr>
        <p:xfrm>
          <a:off x="939801" y="4092861"/>
          <a:ext cx="3362036" cy="1988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Wykres 9"/>
          <p:cNvGraphicFramePr/>
          <p:nvPr/>
        </p:nvGraphicFramePr>
        <p:xfrm>
          <a:off x="1004457" y="4048990"/>
          <a:ext cx="3288145" cy="215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upa 22"/>
          <p:cNvGrpSpPr>
            <a:grpSpLocks/>
          </p:cNvGrpSpPr>
          <p:nvPr/>
        </p:nvGrpSpPr>
        <p:grpSpPr bwMode="auto">
          <a:xfrm>
            <a:off x="4591050" y="4506913"/>
            <a:ext cx="2444750" cy="560387"/>
            <a:chOff x="5073076" y="4262603"/>
            <a:chExt cx="1874221" cy="561774"/>
          </a:xfrm>
        </p:grpSpPr>
        <p:cxnSp>
          <p:nvCxnSpPr>
            <p:cNvPr id="190481" name="Łącznik prosty 11"/>
            <p:cNvCxnSpPr>
              <a:cxnSpLocks noChangeShapeType="1"/>
            </p:cNvCxnSpPr>
            <p:nvPr/>
          </p:nvCxnSpPr>
          <p:spPr bwMode="auto">
            <a:xfrm>
              <a:off x="5073076" y="4414964"/>
              <a:ext cx="332509" cy="0"/>
            </a:xfrm>
            <a:prstGeom prst="line">
              <a:avLst/>
            </a:prstGeom>
            <a:noFill/>
            <a:ln w="22225" algn="ctr">
              <a:solidFill>
                <a:srgbClr val="C00000"/>
              </a:solidFill>
              <a:round/>
              <a:headEnd/>
              <a:tailEnd/>
            </a:ln>
          </p:spPr>
        </p:cxnSp>
        <p:cxnSp>
          <p:nvCxnSpPr>
            <p:cNvPr id="190482" name="Łącznik prosty 13"/>
            <p:cNvCxnSpPr>
              <a:cxnSpLocks noChangeShapeType="1"/>
            </p:cNvCxnSpPr>
            <p:nvPr/>
          </p:nvCxnSpPr>
          <p:spPr bwMode="auto">
            <a:xfrm>
              <a:off x="5073076" y="4696656"/>
              <a:ext cx="332509" cy="0"/>
            </a:xfrm>
            <a:prstGeom prst="line">
              <a:avLst/>
            </a:prstGeom>
            <a:noFill/>
            <a:ln w="22225" algn="ctr">
              <a:solidFill>
                <a:srgbClr val="0066CC"/>
              </a:solidFill>
              <a:round/>
              <a:headEnd/>
              <a:tailEnd/>
            </a:ln>
          </p:spPr>
        </p:cxnSp>
        <p:sp>
          <p:nvSpPr>
            <p:cNvPr id="15" name="pole tekstowe 14"/>
            <p:cNvSpPr txBox="1"/>
            <p:nvPr/>
          </p:nvSpPr>
          <p:spPr>
            <a:xfrm>
              <a:off x="5520942" y="4563383"/>
              <a:ext cx="1199988" cy="260994"/>
            </a:xfrm>
            <a:prstGeom prst="rect">
              <a:avLst/>
            </a:prstGeom>
            <a:noFill/>
          </p:spPr>
          <p:txBody>
            <a:bodyPr>
              <a:spAutoFit/>
            </a:bodyPr>
            <a:lstStyle/>
            <a:p>
              <a:pPr>
                <a:defRPr/>
              </a:pPr>
              <a:r>
                <a:rPr lang="en-GB" sz="1100">
                  <a:effectLst>
                    <a:outerShdw blurRad="38100" dist="38100" dir="2700000" algn="tl">
                      <a:srgbClr val="000000">
                        <a:alpha val="43137"/>
                      </a:srgbClr>
                    </a:outerShdw>
                  </a:effectLst>
                </a:rPr>
                <a:t>All FP7 participants</a:t>
              </a:r>
            </a:p>
          </p:txBody>
        </p:sp>
        <p:sp>
          <p:nvSpPr>
            <p:cNvPr id="16" name="pole tekstowe 15"/>
            <p:cNvSpPr txBox="1"/>
            <p:nvPr/>
          </p:nvSpPr>
          <p:spPr>
            <a:xfrm>
              <a:off x="5511206" y="4262603"/>
              <a:ext cx="1436091" cy="260994"/>
            </a:xfrm>
            <a:prstGeom prst="rect">
              <a:avLst/>
            </a:prstGeom>
            <a:noFill/>
          </p:spPr>
          <p:txBody>
            <a:bodyPr>
              <a:spAutoFit/>
            </a:bodyPr>
            <a:lstStyle/>
            <a:p>
              <a:pPr>
                <a:defRPr/>
              </a:pPr>
              <a:r>
                <a:rPr lang="en-GB" sz="1100">
                  <a:effectLst>
                    <a:outerShdw blurRad="38100" dist="38100" dir="2700000" algn="tl">
                      <a:srgbClr val="000000">
                        <a:alpha val="43137"/>
                      </a:srgbClr>
                    </a:outerShdw>
                  </a:effectLst>
                </a:rPr>
                <a:t>Polish FP7 participants</a:t>
              </a:r>
            </a:p>
          </p:txBody>
        </p:sp>
      </p:grpSp>
      <p:sp>
        <p:nvSpPr>
          <p:cNvPr id="17" name="pole tekstowe 16"/>
          <p:cNvSpPr txBox="1"/>
          <p:nvPr/>
        </p:nvSpPr>
        <p:spPr>
          <a:xfrm>
            <a:off x="569913" y="1989138"/>
            <a:ext cx="3741737" cy="1774825"/>
          </a:xfrm>
          <a:prstGeom prst="rect">
            <a:avLst/>
          </a:prstGeom>
          <a:noFill/>
        </p:spPr>
        <p:txBody>
          <a:bodyPr>
            <a:spAutoFit/>
          </a:bodyPr>
          <a:lstStyle/>
          <a:p>
            <a:pPr>
              <a:defRPr/>
            </a:pPr>
            <a:r>
              <a:rPr lang="en-GB" sz="1100">
                <a:effectLst>
                  <a:outerShdw blurRad="38100" dist="38100" dir="2700000" algn="tl">
                    <a:srgbClr val="000000">
                      <a:alpha val="43137"/>
                    </a:srgbClr>
                  </a:outerShdw>
                </a:effectLst>
              </a:rPr>
              <a:t>Number of submitted applicants</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Number of submitted applicants selected for funding</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Number of beneficiaries in signed contracts</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Number of submitted coordinations</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Number of submitted coordinations selected for funding</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Number of funded coordinations</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Funding submitted by applicants</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Funding assigned to beneficiaries</a:t>
            </a:r>
          </a:p>
        </p:txBody>
      </p:sp>
      <p:sp>
        <p:nvSpPr>
          <p:cNvPr id="18" name="pole tekstowe 17"/>
          <p:cNvSpPr txBox="1"/>
          <p:nvPr/>
        </p:nvSpPr>
        <p:spPr>
          <a:xfrm>
            <a:off x="4237038" y="1989138"/>
            <a:ext cx="1203325" cy="1943100"/>
          </a:xfrm>
          <a:prstGeom prst="rect">
            <a:avLst/>
          </a:prstGeom>
          <a:noFill/>
        </p:spPr>
        <p:txBody>
          <a:bodyPr>
            <a:spAutoFit/>
          </a:bodyPr>
          <a:lstStyle/>
          <a:p>
            <a:pPr algn="r">
              <a:defRPr/>
            </a:pPr>
            <a:r>
              <a:rPr lang="en-GB" sz="1100">
                <a:effectLst>
                  <a:outerShdw blurRad="38100" dist="38100" dir="2700000" algn="tl">
                    <a:srgbClr val="000000">
                      <a:alpha val="43137"/>
                    </a:srgbClr>
                  </a:outerShdw>
                </a:effectLst>
              </a:rPr>
              <a:t>7 839</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1 501</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1 267</a:t>
            </a:r>
            <a:br>
              <a:rPr lang="en-GB" sz="1100">
                <a:effectLst>
                  <a:outerShdw blurRad="38100" dist="38100" dir="2700000" algn="tl">
                    <a:srgbClr val="000000">
                      <a:alpha val="43137"/>
                    </a:srgbClr>
                  </a:outerShdw>
                </a:effectLst>
              </a:rPr>
            </a:br>
            <a:endParaRPr lang="en-GB" sz="1100">
              <a:effectLst>
                <a:outerShdw blurRad="38100" dist="38100" dir="2700000" algn="tl">
                  <a:srgbClr val="000000">
                    <a:alpha val="43137"/>
                  </a:srgbClr>
                </a:outerShdw>
              </a:effectLst>
            </a:endParaRPr>
          </a:p>
          <a:p>
            <a:pPr algn="r">
              <a:defRPr/>
            </a:pPr>
            <a:r>
              <a:rPr lang="en-GB" sz="1100">
                <a:effectLst>
                  <a:outerShdw blurRad="38100" dist="38100" dir="2700000" algn="tl">
                    <a:srgbClr val="000000">
                      <a:alpha val="43137"/>
                    </a:srgbClr>
                  </a:outerShdw>
                </a:effectLst>
              </a:rPr>
              <a:t>1 177</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158</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144</a:t>
            </a:r>
            <a:br>
              <a:rPr lang="en-GB" sz="1100">
                <a:effectLst>
                  <a:outerShdw blurRad="38100" dist="38100" dir="2700000" algn="tl">
                    <a:srgbClr val="000000">
                      <a:alpha val="43137"/>
                    </a:srgbClr>
                  </a:outerShdw>
                </a:effectLst>
              </a:rPr>
            </a:br>
            <a:endParaRPr lang="en-GB" sz="1100">
              <a:effectLst>
                <a:outerShdw blurRad="38100" dist="38100" dir="2700000" algn="tl">
                  <a:srgbClr val="000000">
                    <a:alpha val="43137"/>
                  </a:srgbClr>
                </a:outerShdw>
              </a:effectLst>
            </a:endParaRPr>
          </a:p>
          <a:p>
            <a:pPr algn="r">
              <a:defRPr/>
            </a:pPr>
            <a:r>
              <a:rPr lang="en-GB" sz="1100">
                <a:effectLst>
                  <a:outerShdw blurRad="38100" dist="38100" dir="2700000" algn="tl">
                    <a:srgbClr val="000000">
                      <a:alpha val="43137"/>
                    </a:srgbClr>
                  </a:outerShdw>
                </a:effectLst>
              </a:rPr>
              <a:t>2 018 393 170 €</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244 415 197 €</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  </a:t>
            </a:r>
          </a:p>
        </p:txBody>
      </p:sp>
      <p:sp>
        <p:nvSpPr>
          <p:cNvPr id="19" name="pole tekstowe 18"/>
          <p:cNvSpPr txBox="1"/>
          <p:nvPr/>
        </p:nvSpPr>
        <p:spPr>
          <a:xfrm>
            <a:off x="5489575" y="1989138"/>
            <a:ext cx="1081088" cy="1774825"/>
          </a:xfrm>
          <a:prstGeom prst="rect">
            <a:avLst/>
          </a:prstGeom>
          <a:noFill/>
        </p:spPr>
        <p:txBody>
          <a:bodyPr>
            <a:spAutoFit/>
          </a:bodyPr>
          <a:lstStyle/>
          <a:p>
            <a:pPr algn="r">
              <a:defRPr/>
            </a:pPr>
            <a:r>
              <a:rPr lang="en-GB" sz="1100">
                <a:effectLst>
                  <a:outerShdw blurRad="38100" dist="38100" dir="2700000" algn="tl">
                    <a:srgbClr val="000000">
                      <a:alpha val="43137"/>
                    </a:srgbClr>
                  </a:outerShdw>
                </a:effectLst>
              </a:rPr>
              <a:t>21,5%</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22,1%</a:t>
            </a:r>
          </a:p>
          <a:p>
            <a:pPr algn="r">
              <a:defRPr/>
            </a:pPr>
            <a:r>
              <a:rPr lang="en-GB" sz="1100">
                <a:effectLst>
                  <a:outerShdw blurRad="38100" dist="38100" dir="2700000" algn="tl">
                    <a:srgbClr val="000000">
                      <a:alpha val="43137"/>
                    </a:srgbClr>
                  </a:outerShdw>
                </a:effectLst>
              </a:rPr>
              <a:t>21,3%</a:t>
            </a:r>
          </a:p>
          <a:p>
            <a:pPr algn="r">
              <a:defRPr/>
            </a:pPr>
            <a:endParaRPr lang="en-GB" sz="1100">
              <a:effectLst>
                <a:outerShdw blurRad="38100" dist="38100" dir="2700000" algn="tl">
                  <a:srgbClr val="000000">
                    <a:alpha val="43137"/>
                  </a:srgbClr>
                </a:outerShdw>
              </a:effectLst>
            </a:endParaRPr>
          </a:p>
          <a:p>
            <a:pPr algn="r">
              <a:defRPr/>
            </a:pPr>
            <a:r>
              <a:rPr lang="en-GB" sz="1100">
                <a:effectLst>
                  <a:outerShdw blurRad="38100" dist="38100" dir="2700000" algn="tl">
                    <a:srgbClr val="000000">
                      <a:alpha val="43137"/>
                    </a:srgbClr>
                  </a:outerShdw>
                </a:effectLst>
              </a:rPr>
              <a:t>26,1%</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25,2%</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25,7%</a:t>
            </a:r>
          </a:p>
          <a:p>
            <a:pPr algn="r">
              <a:defRPr/>
            </a:pPr>
            <a:r>
              <a:rPr lang="en-GB" sz="1100">
                <a:effectLst>
                  <a:outerShdw blurRad="38100" dist="38100" dir="2700000" algn="tl">
                    <a:srgbClr val="000000">
                      <a:alpha val="43137"/>
                    </a:srgbClr>
                  </a:outerShdw>
                </a:effectLst>
              </a:rPr>
              <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24,3%</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25,3%</a:t>
            </a:r>
          </a:p>
        </p:txBody>
      </p:sp>
      <p:sp>
        <p:nvSpPr>
          <p:cNvPr id="20" name="pole tekstowe 19"/>
          <p:cNvSpPr txBox="1"/>
          <p:nvPr/>
        </p:nvSpPr>
        <p:spPr>
          <a:xfrm>
            <a:off x="6619875" y="1989138"/>
            <a:ext cx="1182688" cy="1774825"/>
          </a:xfrm>
          <a:prstGeom prst="rect">
            <a:avLst/>
          </a:prstGeom>
          <a:noFill/>
        </p:spPr>
        <p:txBody>
          <a:bodyPr>
            <a:spAutoFit/>
          </a:bodyPr>
          <a:lstStyle/>
          <a:p>
            <a:pPr algn="r">
              <a:defRPr/>
            </a:pPr>
            <a:r>
              <a:rPr lang="en-GB" sz="1100">
                <a:effectLst>
                  <a:outerShdw blurRad="38100" dist="38100" dir="2700000" algn="tl">
                    <a:srgbClr val="000000">
                      <a:alpha val="43137"/>
                    </a:srgbClr>
                  </a:outerShdw>
                </a:effectLst>
              </a:rPr>
              <a:t>2,5%</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2,2%</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2,1%</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
            </a:r>
            <a:br>
              <a:rPr lang="en-GB" sz="1100">
                <a:effectLst>
                  <a:outerShdw blurRad="38100" dist="38100" dir="2700000" algn="tl">
                    <a:srgbClr val="000000">
                      <a:alpha val="43137"/>
                    </a:srgbClr>
                  </a:outerShdw>
                </a:effectLst>
              </a:rPr>
            </a:br>
            <a:r>
              <a:rPr lang="en-GB" sz="1100">
                <a:effectLst>
                  <a:outerShdw blurRad="38100" dist="38100" dir="2700000" algn="tl">
                    <a:srgbClr val="000000">
                      <a:alpha val="43137"/>
                    </a:srgbClr>
                  </a:outerShdw>
                </a:effectLst>
              </a:rPr>
              <a:t>1,9%</a:t>
            </a:r>
          </a:p>
          <a:p>
            <a:pPr algn="r">
              <a:defRPr/>
            </a:pPr>
            <a:r>
              <a:rPr lang="en-GB" sz="1100">
                <a:effectLst>
                  <a:outerShdw blurRad="38100" dist="38100" dir="2700000" algn="tl">
                    <a:srgbClr val="000000">
                      <a:alpha val="43137"/>
                    </a:srgbClr>
                  </a:outerShdw>
                </a:effectLst>
              </a:rPr>
              <a:t>1,2%</a:t>
            </a:r>
          </a:p>
          <a:p>
            <a:pPr algn="r">
              <a:defRPr/>
            </a:pPr>
            <a:r>
              <a:rPr lang="en-GB" sz="1100">
                <a:effectLst>
                  <a:outerShdw blurRad="38100" dist="38100" dir="2700000" algn="tl">
                    <a:srgbClr val="000000">
                      <a:alpha val="43137"/>
                    </a:srgbClr>
                  </a:outerShdw>
                </a:effectLst>
              </a:rPr>
              <a:t>1,3%</a:t>
            </a:r>
          </a:p>
          <a:p>
            <a:pPr algn="r">
              <a:defRPr/>
            </a:pPr>
            <a:endParaRPr lang="en-GB" sz="1100">
              <a:effectLst>
                <a:outerShdw blurRad="38100" dist="38100" dir="2700000" algn="tl">
                  <a:srgbClr val="000000">
                    <a:alpha val="43137"/>
                  </a:srgbClr>
                </a:outerShdw>
              </a:effectLst>
            </a:endParaRPr>
          </a:p>
          <a:p>
            <a:pPr algn="r">
              <a:defRPr/>
            </a:pPr>
            <a:r>
              <a:rPr lang="en-GB" sz="1100">
                <a:effectLst>
                  <a:outerShdw blurRad="38100" dist="38100" dir="2700000" algn="tl">
                    <a:srgbClr val="000000">
                      <a:alpha val="43137"/>
                    </a:srgbClr>
                  </a:outerShdw>
                </a:effectLst>
              </a:rPr>
              <a:t>1,9%</a:t>
            </a:r>
          </a:p>
          <a:p>
            <a:pPr algn="r">
              <a:defRPr/>
            </a:pPr>
            <a:r>
              <a:rPr lang="en-GB" sz="1100">
                <a:effectLst>
                  <a:outerShdw blurRad="38100" dist="38100" dir="2700000" algn="tl">
                    <a:srgbClr val="000000">
                      <a:alpha val="43137"/>
                    </a:srgbClr>
                  </a:outerShdw>
                </a:effectLst>
              </a:rPr>
              <a:t>1,2%</a:t>
            </a:r>
          </a:p>
        </p:txBody>
      </p:sp>
      <p:sp>
        <p:nvSpPr>
          <p:cNvPr id="21" name="pole tekstowe 20"/>
          <p:cNvSpPr txBox="1"/>
          <p:nvPr/>
        </p:nvSpPr>
        <p:spPr>
          <a:xfrm>
            <a:off x="1319213" y="5970588"/>
            <a:ext cx="2992437" cy="230187"/>
          </a:xfrm>
          <a:prstGeom prst="rect">
            <a:avLst/>
          </a:prstGeom>
          <a:noFill/>
        </p:spPr>
        <p:txBody>
          <a:bodyPr>
            <a:spAutoFit/>
          </a:bodyPr>
          <a:lstStyle/>
          <a:p>
            <a:pPr algn="ctr">
              <a:defRPr/>
            </a:pPr>
            <a:r>
              <a:rPr lang="en-GB" sz="900">
                <a:effectLst>
                  <a:outerShdw blurRad="38100" dist="38100" dir="2700000" algn="tl">
                    <a:srgbClr val="000000">
                      <a:alpha val="43137"/>
                    </a:srgbClr>
                  </a:outerShdw>
                </a:effectLst>
              </a:rPr>
              <a:t>Share of beneficiaries</a:t>
            </a:r>
          </a:p>
        </p:txBody>
      </p:sp>
      <p:sp>
        <p:nvSpPr>
          <p:cNvPr id="24" name="pole tekstowe 23"/>
          <p:cNvSpPr txBox="1"/>
          <p:nvPr/>
        </p:nvSpPr>
        <p:spPr>
          <a:xfrm>
            <a:off x="625763" y="4196773"/>
            <a:ext cx="461665" cy="1431636"/>
          </a:xfrm>
          <a:prstGeom prst="rect">
            <a:avLst/>
          </a:prstGeom>
          <a:noFill/>
        </p:spPr>
        <p:txBody>
          <a:bodyPr vert="vert270">
            <a:spAutoFit/>
          </a:bodyPr>
          <a:lstStyle/>
          <a:p>
            <a:pPr algn="ctr">
              <a:defRPr/>
            </a:pPr>
            <a:r>
              <a:rPr lang="en-GB" sz="900">
                <a:effectLst>
                  <a:outerShdw blurRad="38100" dist="38100" dir="2700000" algn="tl">
                    <a:srgbClr val="000000">
                      <a:alpha val="43137"/>
                    </a:srgbClr>
                  </a:outerShdw>
                </a:effectLst>
              </a:rPr>
              <a:t>Share of appropriated funding</a:t>
            </a:r>
          </a:p>
        </p:txBody>
      </p:sp>
      <p:sp>
        <p:nvSpPr>
          <p:cNvPr id="190479" name="Text Box 20"/>
          <p:cNvSpPr txBox="1">
            <a:spLocks noChangeArrowheads="1"/>
          </p:cNvSpPr>
          <p:nvPr/>
        </p:nvSpPr>
        <p:spPr bwMode="auto">
          <a:xfrm>
            <a:off x="5153025" y="5319713"/>
            <a:ext cx="3722688" cy="701675"/>
          </a:xfrm>
          <a:prstGeom prst="rect">
            <a:avLst/>
          </a:prstGeom>
          <a:noFill/>
          <a:ln w="9525">
            <a:noFill/>
            <a:miter lim="800000"/>
            <a:headEnd/>
            <a:tailEnd/>
          </a:ln>
        </p:spPr>
        <p:txBody>
          <a:bodyPr wrap="none">
            <a:spAutoFit/>
          </a:bodyPr>
          <a:lstStyle/>
          <a:p>
            <a:r>
              <a:rPr lang="pl-PL" sz="2000" b="1">
                <a:solidFill>
                  <a:srgbClr val="FF0000"/>
                </a:solidFill>
              </a:rPr>
              <a:t>Optymalny budżet jednostki: </a:t>
            </a:r>
          </a:p>
          <a:p>
            <a:r>
              <a:rPr lang="pl-PL" sz="2000" b="1">
                <a:solidFill>
                  <a:srgbClr val="FF0000"/>
                </a:solidFill>
              </a:rPr>
              <a:t>100 mln – 1 mld €</a:t>
            </a:r>
          </a:p>
        </p:txBody>
      </p:sp>
      <p:sp>
        <p:nvSpPr>
          <p:cNvPr id="190480" name="Rectangle 21"/>
          <p:cNvSpPr>
            <a:spLocks noChangeArrowheads="1"/>
          </p:cNvSpPr>
          <p:nvPr/>
        </p:nvSpPr>
        <p:spPr bwMode="auto">
          <a:xfrm>
            <a:off x="1943100" y="152400"/>
            <a:ext cx="7200900" cy="579438"/>
          </a:xfrm>
          <a:prstGeom prst="rect">
            <a:avLst/>
          </a:prstGeom>
          <a:noFill/>
          <a:ln w="9525">
            <a:noFill/>
            <a:miter lim="800000"/>
            <a:headEnd/>
            <a:tailEnd/>
          </a:ln>
        </p:spPr>
        <p:txBody>
          <a:bodyPr wrap="none">
            <a:spAutoFit/>
          </a:bodyPr>
          <a:lstStyle/>
          <a:p>
            <a:r>
              <a:rPr lang="pl-PL" sz="3200" b="1">
                <a:solidFill>
                  <a:srgbClr val="FF0000"/>
                </a:solidFill>
              </a:rPr>
              <a:t>Lekcje z 7. Programu Ramowego UE</a:t>
            </a:r>
          </a:p>
        </p:txBody>
      </p:sp>
      <p:sp>
        <p:nvSpPr>
          <p:cNvPr id="190487" name="Text Box 23"/>
          <p:cNvSpPr txBox="1">
            <a:spLocks noChangeArrowheads="1"/>
          </p:cNvSpPr>
          <p:nvPr/>
        </p:nvSpPr>
        <p:spPr bwMode="auto">
          <a:xfrm>
            <a:off x="174625" y="1030288"/>
            <a:ext cx="8731250" cy="519112"/>
          </a:xfrm>
          <a:prstGeom prst="rect">
            <a:avLst/>
          </a:prstGeom>
          <a:noFill/>
          <a:ln w="9525">
            <a:noFill/>
            <a:miter lim="800000"/>
            <a:headEnd/>
            <a:tailEnd/>
          </a:ln>
          <a:effectLst/>
        </p:spPr>
        <p:txBody>
          <a:bodyPr wrap="none">
            <a:spAutoFit/>
          </a:bodyPr>
          <a:lstStyle/>
          <a:p>
            <a:r>
              <a:rPr lang="pl-PL" sz="2800" b="1">
                <a:solidFill>
                  <a:srgbClr val="003399"/>
                </a:solidFill>
              </a:rPr>
              <a:t>7PR dla dużych jednostek/organizacji badawczych</a:t>
            </a:r>
          </a:p>
        </p:txBody>
      </p:sp>
    </p:spTree>
    <p:extLst>
      <p:ext uri="{BB962C8B-B14F-4D97-AF65-F5344CB8AC3E}">
        <p14:creationId xmlns:p14="http://schemas.microsoft.com/office/powerpoint/2010/main" xmlns="" val="27995675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80" name="Rectangle 21"/>
          <p:cNvSpPr>
            <a:spLocks noChangeArrowheads="1"/>
          </p:cNvSpPr>
          <p:nvPr/>
        </p:nvSpPr>
        <p:spPr bwMode="auto">
          <a:xfrm>
            <a:off x="1943100" y="152400"/>
            <a:ext cx="7200900" cy="579438"/>
          </a:xfrm>
          <a:prstGeom prst="rect">
            <a:avLst/>
          </a:prstGeom>
          <a:noFill/>
          <a:ln w="9525">
            <a:noFill/>
            <a:miter lim="800000"/>
            <a:headEnd/>
            <a:tailEnd/>
          </a:ln>
        </p:spPr>
        <p:txBody>
          <a:bodyPr wrap="none">
            <a:spAutoFit/>
          </a:bodyPr>
          <a:lstStyle/>
          <a:p>
            <a:r>
              <a:rPr lang="pl-PL" sz="3200" b="1">
                <a:solidFill>
                  <a:srgbClr val="FF0000"/>
                </a:solidFill>
              </a:rPr>
              <a:t>Lekcje z 7. Programu Ramowego UE</a:t>
            </a:r>
          </a:p>
        </p:txBody>
      </p:sp>
      <p:sp>
        <p:nvSpPr>
          <p:cNvPr id="190487" name="Text Box 23"/>
          <p:cNvSpPr txBox="1">
            <a:spLocks noChangeArrowheads="1"/>
          </p:cNvSpPr>
          <p:nvPr/>
        </p:nvSpPr>
        <p:spPr bwMode="auto">
          <a:xfrm>
            <a:off x="174625" y="1030288"/>
            <a:ext cx="5018746" cy="523220"/>
          </a:xfrm>
          <a:prstGeom prst="rect">
            <a:avLst/>
          </a:prstGeom>
          <a:noFill/>
          <a:ln w="9525">
            <a:noFill/>
            <a:miter lim="800000"/>
            <a:headEnd/>
            <a:tailEnd/>
          </a:ln>
          <a:effectLst/>
        </p:spPr>
        <p:txBody>
          <a:bodyPr wrap="none">
            <a:spAutoFit/>
          </a:bodyPr>
          <a:lstStyle/>
          <a:p>
            <a:r>
              <a:rPr lang="pl-PL" sz="2800" b="1" dirty="0" smtClean="0">
                <a:solidFill>
                  <a:srgbClr val="003399"/>
                </a:solidFill>
              </a:rPr>
              <a:t>trzy stopnie wtajemniczenia</a:t>
            </a:r>
            <a:endParaRPr lang="pl-PL" sz="2800" b="1" dirty="0">
              <a:solidFill>
                <a:srgbClr val="003399"/>
              </a:solidFill>
            </a:endParaRPr>
          </a:p>
        </p:txBody>
      </p:sp>
      <p:pic>
        <p:nvPicPr>
          <p:cNvPr id="3" name="Obraz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6082" y="1288591"/>
            <a:ext cx="7831836" cy="4958791"/>
          </a:xfrm>
          <a:prstGeom prst="rect">
            <a:avLst/>
          </a:prstGeom>
        </p:spPr>
      </p:pic>
    </p:spTree>
    <p:extLst>
      <p:ext uri="{BB962C8B-B14F-4D97-AF65-F5344CB8AC3E}">
        <p14:creationId xmlns:p14="http://schemas.microsoft.com/office/powerpoint/2010/main" xmlns="" val="115647843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35706" y="98425"/>
            <a:ext cx="6007080" cy="752475"/>
          </a:xfrm>
        </p:spPr>
        <p:txBody>
          <a:bodyPr/>
          <a:lstStyle/>
          <a:p>
            <a:pPr algn="r">
              <a:defRPr/>
            </a:pPr>
            <a:r>
              <a:rPr lang="pl-PL" dirty="0" smtClean="0"/>
              <a:t>NAJWIĘKSZY SUKCES W 7PR</a:t>
            </a:r>
            <a:endParaRPr lang="pl-PL" dirty="0"/>
          </a:p>
        </p:txBody>
      </p:sp>
      <p:sp>
        <p:nvSpPr>
          <p:cNvPr id="32772" name="Symbol zastępczy numeru slajdu 3"/>
          <p:cNvSpPr>
            <a:spLocks noGrp="1"/>
          </p:cNvSpPr>
          <p:nvPr>
            <p:ph type="sldNum" sz="quarter" idx="4294967295"/>
          </p:nvPr>
        </p:nvSpPr>
        <p:spPr bwMode="auto">
          <a:xfrm>
            <a:off x="7706916" y="5883276"/>
            <a:ext cx="578644"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 Cen MT" pitchFamily="34" charset="-18"/>
              </a:defRPr>
            </a:lvl1pPr>
            <a:lvl2pPr marL="742950" indent="-285750">
              <a:defRPr>
                <a:solidFill>
                  <a:schemeClr val="tx1"/>
                </a:solidFill>
                <a:latin typeface="Tw Cen MT" pitchFamily="34" charset="-18"/>
              </a:defRPr>
            </a:lvl2pPr>
            <a:lvl3pPr marL="1143000" indent="-228600">
              <a:defRPr>
                <a:solidFill>
                  <a:schemeClr val="tx1"/>
                </a:solidFill>
                <a:latin typeface="Tw Cen MT" pitchFamily="34" charset="-18"/>
              </a:defRPr>
            </a:lvl3pPr>
            <a:lvl4pPr marL="1600200" indent="-228600">
              <a:defRPr>
                <a:solidFill>
                  <a:schemeClr val="tx1"/>
                </a:solidFill>
                <a:latin typeface="Tw Cen MT" pitchFamily="34" charset="-18"/>
              </a:defRPr>
            </a:lvl4pPr>
            <a:lvl5pPr marL="2057400" indent="-228600">
              <a:defRPr>
                <a:solidFill>
                  <a:schemeClr val="tx1"/>
                </a:solidFill>
                <a:latin typeface="Tw Cen MT" pitchFamily="34" charset="-18"/>
              </a:defRPr>
            </a:lvl5pPr>
            <a:lvl6pPr marL="2514600" indent="-228600" eaLnBrk="0" fontAlgn="base" hangingPunct="0">
              <a:spcBef>
                <a:spcPct val="0"/>
              </a:spcBef>
              <a:spcAft>
                <a:spcPct val="0"/>
              </a:spcAft>
              <a:defRPr>
                <a:solidFill>
                  <a:schemeClr val="tx1"/>
                </a:solidFill>
                <a:latin typeface="Tw Cen MT" pitchFamily="34" charset="-18"/>
              </a:defRPr>
            </a:lvl6pPr>
            <a:lvl7pPr marL="2971800" indent="-228600" eaLnBrk="0" fontAlgn="base" hangingPunct="0">
              <a:spcBef>
                <a:spcPct val="0"/>
              </a:spcBef>
              <a:spcAft>
                <a:spcPct val="0"/>
              </a:spcAft>
              <a:defRPr>
                <a:solidFill>
                  <a:schemeClr val="tx1"/>
                </a:solidFill>
                <a:latin typeface="Tw Cen MT" pitchFamily="34" charset="-18"/>
              </a:defRPr>
            </a:lvl7pPr>
            <a:lvl8pPr marL="3429000" indent="-228600" eaLnBrk="0" fontAlgn="base" hangingPunct="0">
              <a:spcBef>
                <a:spcPct val="0"/>
              </a:spcBef>
              <a:spcAft>
                <a:spcPct val="0"/>
              </a:spcAft>
              <a:defRPr>
                <a:solidFill>
                  <a:schemeClr val="tx1"/>
                </a:solidFill>
                <a:latin typeface="Tw Cen MT" pitchFamily="34" charset="-18"/>
              </a:defRPr>
            </a:lvl8pPr>
            <a:lvl9pPr marL="3886200" indent="-228600" eaLnBrk="0" fontAlgn="base" hangingPunct="0">
              <a:spcBef>
                <a:spcPct val="0"/>
              </a:spcBef>
              <a:spcAft>
                <a:spcPct val="0"/>
              </a:spcAft>
              <a:defRPr>
                <a:solidFill>
                  <a:schemeClr val="tx1"/>
                </a:solidFill>
                <a:latin typeface="Tw Cen MT" pitchFamily="34" charset="-18"/>
              </a:defRPr>
            </a:lvl9pPr>
          </a:lstStyle>
          <a:p>
            <a:fld id="{2E8497B3-50A4-4311-A817-45CE6CCDA70D}" type="slidenum">
              <a:rPr lang="pl-PL" smtClean="0">
                <a:solidFill>
                  <a:srgbClr val="FFFFFF"/>
                </a:solidFill>
              </a:rPr>
              <a:pPr/>
              <a:t>33</a:t>
            </a:fld>
            <a:endParaRPr lang="pl-PL" smtClean="0">
              <a:solidFill>
                <a:srgbClr val="FFFFFF"/>
              </a:solidFill>
            </a:endParaRPr>
          </a:p>
        </p:txBody>
      </p:sp>
      <p:sp>
        <p:nvSpPr>
          <p:cNvPr id="32850" name="Tytuł 1"/>
          <p:cNvSpPr txBox="1">
            <a:spLocks/>
          </p:cNvSpPr>
          <p:nvPr/>
        </p:nvSpPr>
        <p:spPr bwMode="auto">
          <a:xfrm>
            <a:off x="114301" y="613612"/>
            <a:ext cx="8905008" cy="248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571500" indent="-571500">
              <a:defRPr>
                <a:solidFill>
                  <a:schemeClr val="tx1"/>
                </a:solidFill>
                <a:latin typeface="Tw Cen MT" pitchFamily="34" charset="-18"/>
              </a:defRPr>
            </a:lvl1pPr>
            <a:lvl2pPr marL="742950" indent="-285750">
              <a:defRPr>
                <a:solidFill>
                  <a:schemeClr val="tx1"/>
                </a:solidFill>
                <a:latin typeface="Tw Cen MT" pitchFamily="34" charset="-18"/>
              </a:defRPr>
            </a:lvl2pPr>
            <a:lvl3pPr marL="1143000" indent="-228600">
              <a:defRPr>
                <a:solidFill>
                  <a:schemeClr val="tx1"/>
                </a:solidFill>
                <a:latin typeface="Tw Cen MT" pitchFamily="34" charset="-18"/>
              </a:defRPr>
            </a:lvl3pPr>
            <a:lvl4pPr marL="1600200" indent="-228600">
              <a:defRPr>
                <a:solidFill>
                  <a:schemeClr val="tx1"/>
                </a:solidFill>
                <a:latin typeface="Tw Cen MT" pitchFamily="34" charset="-18"/>
              </a:defRPr>
            </a:lvl4pPr>
            <a:lvl5pPr marL="2057400" indent="-228600">
              <a:defRPr>
                <a:solidFill>
                  <a:schemeClr val="tx1"/>
                </a:solidFill>
                <a:latin typeface="Tw Cen MT" pitchFamily="34" charset="-18"/>
              </a:defRPr>
            </a:lvl5pPr>
            <a:lvl6pPr marL="2514600" indent="-228600" eaLnBrk="0" fontAlgn="base" hangingPunct="0">
              <a:spcBef>
                <a:spcPct val="0"/>
              </a:spcBef>
              <a:spcAft>
                <a:spcPct val="0"/>
              </a:spcAft>
              <a:defRPr>
                <a:solidFill>
                  <a:schemeClr val="tx1"/>
                </a:solidFill>
                <a:latin typeface="Tw Cen MT" pitchFamily="34" charset="-18"/>
              </a:defRPr>
            </a:lvl6pPr>
            <a:lvl7pPr marL="2971800" indent="-228600" eaLnBrk="0" fontAlgn="base" hangingPunct="0">
              <a:spcBef>
                <a:spcPct val="0"/>
              </a:spcBef>
              <a:spcAft>
                <a:spcPct val="0"/>
              </a:spcAft>
              <a:defRPr>
                <a:solidFill>
                  <a:schemeClr val="tx1"/>
                </a:solidFill>
                <a:latin typeface="Tw Cen MT" pitchFamily="34" charset="-18"/>
              </a:defRPr>
            </a:lvl7pPr>
            <a:lvl8pPr marL="3429000" indent="-228600" eaLnBrk="0" fontAlgn="base" hangingPunct="0">
              <a:spcBef>
                <a:spcPct val="0"/>
              </a:spcBef>
              <a:spcAft>
                <a:spcPct val="0"/>
              </a:spcAft>
              <a:defRPr>
                <a:solidFill>
                  <a:schemeClr val="tx1"/>
                </a:solidFill>
                <a:latin typeface="Tw Cen MT" pitchFamily="34" charset="-18"/>
              </a:defRPr>
            </a:lvl8pPr>
            <a:lvl9pPr marL="3886200" indent="-228600" eaLnBrk="0" fontAlgn="base" hangingPunct="0">
              <a:spcBef>
                <a:spcPct val="0"/>
              </a:spcBef>
              <a:spcAft>
                <a:spcPct val="0"/>
              </a:spcAft>
              <a:defRPr>
                <a:solidFill>
                  <a:schemeClr val="tx1"/>
                </a:solidFill>
                <a:latin typeface="Tw Cen MT" pitchFamily="34" charset="-18"/>
              </a:defRPr>
            </a:lvl9pPr>
          </a:lstStyle>
          <a:p>
            <a:pPr>
              <a:lnSpc>
                <a:spcPct val="90000"/>
              </a:lnSpc>
              <a:buFont typeface="Wingdings" pitchFamily="2" charset="2"/>
              <a:buChar char="q"/>
            </a:pPr>
            <a:r>
              <a:rPr lang="pl-PL" sz="2400" b="1" dirty="0" smtClean="0">
                <a:solidFill>
                  <a:srgbClr val="333399"/>
                </a:solidFill>
              </a:rPr>
              <a:t>Konkurs </a:t>
            </a:r>
            <a:r>
              <a:rPr lang="pl-PL" sz="2400" b="1" i="1" dirty="0" err="1" smtClean="0">
                <a:solidFill>
                  <a:srgbClr val="333399"/>
                </a:solidFill>
              </a:rPr>
              <a:t>Research</a:t>
            </a:r>
            <a:r>
              <a:rPr lang="pl-PL" sz="2400" b="1" i="1" dirty="0" smtClean="0">
                <a:solidFill>
                  <a:srgbClr val="333399"/>
                </a:solidFill>
              </a:rPr>
              <a:t> </a:t>
            </a:r>
            <a:r>
              <a:rPr lang="pl-PL" sz="2400" b="1" i="1" dirty="0" err="1" smtClean="0">
                <a:solidFill>
                  <a:srgbClr val="333399"/>
                </a:solidFill>
              </a:rPr>
              <a:t>Potential</a:t>
            </a:r>
            <a:r>
              <a:rPr lang="pl-PL" sz="2400" b="1" i="1" dirty="0" smtClean="0">
                <a:solidFill>
                  <a:srgbClr val="333399"/>
                </a:solidFill>
              </a:rPr>
              <a:t> </a:t>
            </a:r>
            <a:r>
              <a:rPr lang="pl-PL" sz="2000" dirty="0" smtClean="0">
                <a:solidFill>
                  <a:srgbClr val="000000"/>
                </a:solidFill>
              </a:rPr>
              <a:t>– 21 projektów, 2 miejsce w UE (67 mln euro)</a:t>
            </a:r>
          </a:p>
          <a:p>
            <a:pPr>
              <a:lnSpc>
                <a:spcPct val="90000"/>
              </a:lnSpc>
              <a:buFont typeface="Wingdings" pitchFamily="2" charset="2"/>
              <a:buChar char="q"/>
            </a:pPr>
            <a:r>
              <a:rPr lang="pl-PL" sz="2000" dirty="0" smtClean="0">
                <a:solidFill>
                  <a:srgbClr val="000000"/>
                </a:solidFill>
              </a:rPr>
              <a:t>Konsekwentny lobbing instrumentów: 5PR Centra </a:t>
            </a:r>
            <a:r>
              <a:rPr lang="pl-PL" sz="2000" dirty="0">
                <a:solidFill>
                  <a:srgbClr val="000000"/>
                </a:solidFill>
              </a:rPr>
              <a:t>Doskonałości, </a:t>
            </a:r>
            <a:r>
              <a:rPr lang="pl-PL" sz="2000" dirty="0" smtClean="0">
                <a:solidFill>
                  <a:srgbClr val="000000"/>
                </a:solidFill>
              </a:rPr>
              <a:t>  6PR Centra </a:t>
            </a:r>
            <a:r>
              <a:rPr lang="pl-PL" sz="2000" dirty="0" err="1" smtClean="0">
                <a:solidFill>
                  <a:srgbClr val="000000"/>
                </a:solidFill>
              </a:rPr>
              <a:t>ToK</a:t>
            </a:r>
            <a:r>
              <a:rPr lang="pl-PL" sz="2000" dirty="0" smtClean="0">
                <a:solidFill>
                  <a:srgbClr val="000000"/>
                </a:solidFill>
              </a:rPr>
              <a:t>,   7PR REGPOT </a:t>
            </a:r>
          </a:p>
          <a:p>
            <a:pPr>
              <a:lnSpc>
                <a:spcPct val="90000"/>
              </a:lnSpc>
              <a:buFont typeface="Wingdings" pitchFamily="2" charset="2"/>
              <a:buChar char="q"/>
            </a:pPr>
            <a:r>
              <a:rPr lang="pl-PL" sz="2000" dirty="0" smtClean="0">
                <a:solidFill>
                  <a:srgbClr val="000000"/>
                </a:solidFill>
              </a:rPr>
              <a:t>Kontynuacja w H2020: „</a:t>
            </a:r>
            <a:r>
              <a:rPr lang="pl-PL" sz="2000" dirty="0" err="1" smtClean="0">
                <a:solidFill>
                  <a:srgbClr val="000000"/>
                </a:solidFill>
              </a:rPr>
              <a:t>widening</a:t>
            </a:r>
            <a:r>
              <a:rPr lang="pl-PL" sz="2000" dirty="0" smtClean="0">
                <a:solidFill>
                  <a:srgbClr val="000000"/>
                </a:solidFill>
              </a:rPr>
              <a:t> </a:t>
            </a:r>
            <a:r>
              <a:rPr lang="pl-PL" sz="2000" dirty="0" err="1" smtClean="0">
                <a:solidFill>
                  <a:srgbClr val="000000"/>
                </a:solidFill>
              </a:rPr>
              <a:t>participation</a:t>
            </a:r>
            <a:r>
              <a:rPr lang="pl-PL" sz="2000" dirty="0" smtClean="0">
                <a:solidFill>
                  <a:srgbClr val="000000"/>
                </a:solidFill>
              </a:rPr>
              <a:t>”: </a:t>
            </a:r>
            <a:r>
              <a:rPr lang="pl-PL" sz="2000" dirty="0" err="1" smtClean="0">
                <a:solidFill>
                  <a:srgbClr val="000000"/>
                </a:solidFill>
              </a:rPr>
              <a:t>twinning</a:t>
            </a:r>
            <a:r>
              <a:rPr lang="pl-PL" sz="2000" dirty="0">
                <a:solidFill>
                  <a:srgbClr val="000000"/>
                </a:solidFill>
              </a:rPr>
              <a:t>, </a:t>
            </a:r>
            <a:r>
              <a:rPr lang="pl-PL" sz="2000" dirty="0" err="1" smtClean="0">
                <a:solidFill>
                  <a:srgbClr val="000000"/>
                </a:solidFill>
              </a:rPr>
              <a:t>teaming</a:t>
            </a:r>
            <a:r>
              <a:rPr lang="pl-PL" sz="2000" dirty="0" smtClean="0">
                <a:solidFill>
                  <a:srgbClr val="000000"/>
                </a:solidFill>
              </a:rPr>
              <a:t>, ERA </a:t>
            </a:r>
            <a:r>
              <a:rPr lang="pl-PL" sz="2000" dirty="0" err="1" smtClean="0">
                <a:solidFill>
                  <a:srgbClr val="000000"/>
                </a:solidFill>
              </a:rPr>
              <a:t>Chairs</a:t>
            </a:r>
            <a:endParaRPr lang="pl-PL" sz="2000" dirty="0">
              <a:solidFill>
                <a:srgbClr val="000000"/>
              </a:solidFill>
            </a:endParaRPr>
          </a:p>
        </p:txBody>
      </p:sp>
      <p:graphicFrame>
        <p:nvGraphicFramePr>
          <p:cNvPr id="3" name="Wykres 2"/>
          <p:cNvGraphicFramePr/>
          <p:nvPr>
            <p:extLst>
              <p:ext uri="{D42A27DB-BD31-4B8C-83A1-F6EECF244321}">
                <p14:modId xmlns:p14="http://schemas.microsoft.com/office/powerpoint/2010/main" xmlns="" val="3808912398"/>
              </p:ext>
            </p:extLst>
          </p:nvPr>
        </p:nvGraphicFramePr>
        <p:xfrm>
          <a:off x="240653" y="2803359"/>
          <a:ext cx="8553095" cy="35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4704539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Dodatkowe informacje</a:t>
            </a:r>
            <a:endParaRPr lang="pl-PL"/>
          </a:p>
        </p:txBody>
      </p:sp>
      <p:sp>
        <p:nvSpPr>
          <p:cNvPr id="3" name="pole tekstowe 2"/>
          <p:cNvSpPr txBox="1"/>
          <p:nvPr/>
        </p:nvSpPr>
        <p:spPr>
          <a:xfrm>
            <a:off x="686509" y="1163202"/>
            <a:ext cx="6400800" cy="923330"/>
          </a:xfrm>
          <a:prstGeom prst="rect">
            <a:avLst/>
          </a:prstGeom>
          <a:noFill/>
        </p:spPr>
        <p:txBody>
          <a:bodyPr wrap="square" rtlCol="0">
            <a:spAutoFit/>
          </a:bodyPr>
          <a:lstStyle/>
          <a:p>
            <a:r>
              <a:rPr lang="pl-PL" dirty="0" smtClean="0">
                <a:hlinkClick r:id="rId2"/>
              </a:rPr>
              <a:t>http://www.kpk.gov.pl/index.html</a:t>
            </a:r>
            <a:endParaRPr lang="pl-PL" dirty="0" smtClean="0"/>
          </a:p>
          <a:p>
            <a:endParaRPr lang="pl-PL" dirty="0" smtClean="0"/>
          </a:p>
          <a:p>
            <a:r>
              <a:rPr lang="pl-PL" dirty="0" smtClean="0">
                <a:hlinkClick r:id="rId3"/>
              </a:rPr>
              <a:t>http://ec.europa.eu/research/horizon2020/index_en.cfm</a:t>
            </a:r>
            <a:endParaRPr lang="pl-PL" dirty="0"/>
          </a:p>
        </p:txBody>
      </p:sp>
      <p:pic>
        <p:nvPicPr>
          <p:cNvPr id="3074" name="Picture 2" descr="C:\Users\gomarska\AppData\Local\Microsoft\Windows\Temporary Internet Files\Content.Outlook\GNLUWO4O\drap_cmyk.jpg"/>
          <p:cNvPicPr>
            <a:picLocks noChangeAspect="1" noChangeArrowheads="1"/>
          </p:cNvPicPr>
          <p:nvPr/>
        </p:nvPicPr>
        <p:blipFill>
          <a:blip r:embed="rId4" cstate="print"/>
          <a:srcRect/>
          <a:stretch>
            <a:fillRect/>
          </a:stretch>
        </p:blipFill>
        <p:spPr bwMode="auto">
          <a:xfrm>
            <a:off x="686509" y="2387483"/>
            <a:ext cx="2803558" cy="1861126"/>
          </a:xfrm>
          <a:prstGeom prst="rect">
            <a:avLst/>
          </a:prstGeom>
          <a:noFill/>
        </p:spPr>
      </p:pic>
      <p:sp>
        <p:nvSpPr>
          <p:cNvPr id="6" name="Prostokąt 5"/>
          <p:cNvSpPr/>
          <p:nvPr/>
        </p:nvSpPr>
        <p:spPr>
          <a:xfrm>
            <a:off x="3620031" y="2667418"/>
            <a:ext cx="3611880" cy="1046440"/>
          </a:xfrm>
          <a:prstGeom prst="rect">
            <a:avLst/>
          </a:prstGeom>
        </p:spPr>
        <p:txBody>
          <a:bodyPr wrap="square">
            <a:spAutoFit/>
          </a:bodyPr>
          <a:lstStyle/>
          <a:p>
            <a:endParaRPr lang="pl-PL" dirty="0" smtClean="0"/>
          </a:p>
          <a:p>
            <a:r>
              <a:rPr lang="pl-PL" sz="4400" dirty="0" smtClean="0">
                <a:latin typeface="Franklin Gothic Demi" pitchFamily="34" charset="0"/>
              </a:rPr>
              <a:t>Horizon 2020</a:t>
            </a:r>
            <a:endParaRPr lang="pl-PL" sz="4400" dirty="0"/>
          </a:p>
        </p:txBody>
      </p:sp>
      <p:sp>
        <p:nvSpPr>
          <p:cNvPr id="4" name="pole tekstowe 3"/>
          <p:cNvSpPr txBox="1"/>
          <p:nvPr/>
        </p:nvSpPr>
        <p:spPr>
          <a:xfrm>
            <a:off x="686509" y="4997028"/>
            <a:ext cx="3351110" cy="800219"/>
          </a:xfrm>
          <a:prstGeom prst="rect">
            <a:avLst/>
          </a:prstGeom>
          <a:noFill/>
        </p:spPr>
        <p:txBody>
          <a:bodyPr wrap="none" rtlCol="0">
            <a:spAutoFit/>
          </a:bodyPr>
          <a:lstStyle/>
          <a:p>
            <a:r>
              <a:rPr lang="pl-PL" sz="2800" dirty="0" smtClean="0">
                <a:solidFill>
                  <a:srgbClr val="FF0000"/>
                </a:solidFill>
              </a:rPr>
              <a:t>dziękuję</a:t>
            </a:r>
          </a:p>
          <a:p>
            <a:r>
              <a:rPr lang="pl-PL" dirty="0" smtClean="0">
                <a:solidFill>
                  <a:srgbClr val="FF0000"/>
                </a:solidFill>
              </a:rPr>
              <a:t>andrzej.siemaszko@kpk.gov.pl</a:t>
            </a:r>
            <a:endParaRPr lang="pl-PL" dirty="0">
              <a:solidFill>
                <a:srgbClr val="FF0000"/>
              </a:solidFill>
            </a:endParaRPr>
          </a:p>
        </p:txBody>
      </p:sp>
      <p:sp>
        <p:nvSpPr>
          <p:cNvPr id="7" name="Rectangle 5"/>
          <p:cNvSpPr>
            <a:spLocks noChangeArrowheads="1"/>
          </p:cNvSpPr>
          <p:nvPr/>
        </p:nvSpPr>
        <p:spPr bwMode="auto">
          <a:xfrm>
            <a:off x="4808907" y="4088219"/>
            <a:ext cx="4175125" cy="2215991"/>
          </a:xfrm>
          <a:prstGeom prst="rect">
            <a:avLst/>
          </a:prstGeom>
          <a:noFill/>
          <a:ln w="12700">
            <a:solidFill>
              <a:srgbClr val="0C4B9E"/>
            </a:solidFill>
            <a:miter lim="800000"/>
            <a:headEnd/>
            <a:tailEnd/>
          </a:ln>
        </p:spPr>
        <p:txBody>
          <a:bodyPr>
            <a:spAutoFit/>
          </a:bodyPr>
          <a:lstStyle/>
          <a:p>
            <a:r>
              <a:rPr lang="pl-PL" b="1" dirty="0">
                <a:solidFill>
                  <a:srgbClr val="0C4B9E"/>
                </a:solidFill>
              </a:rPr>
              <a:t>Krajowy Punkt Kontaktowy </a:t>
            </a:r>
          </a:p>
          <a:p>
            <a:r>
              <a:rPr lang="pl-PL" b="1" dirty="0">
                <a:solidFill>
                  <a:srgbClr val="0C4B9E"/>
                </a:solidFill>
              </a:rPr>
              <a:t>Programów Badawczych UE</a:t>
            </a:r>
          </a:p>
          <a:p>
            <a:r>
              <a:rPr lang="pl-PL" sz="1200" dirty="0">
                <a:solidFill>
                  <a:schemeClr val="tx1"/>
                </a:solidFill>
              </a:rPr>
              <a:t>Instytut Podstawowych Problemów Techniki </a:t>
            </a:r>
            <a:r>
              <a:rPr lang="pl-PL" sz="1200" dirty="0" smtClean="0">
                <a:solidFill>
                  <a:schemeClr val="tx1"/>
                </a:solidFill>
              </a:rPr>
              <a:t> PAN</a:t>
            </a:r>
            <a:endParaRPr lang="pl-PL" sz="1200" dirty="0">
              <a:solidFill>
                <a:schemeClr val="tx1"/>
              </a:solidFill>
            </a:endParaRPr>
          </a:p>
          <a:p>
            <a:r>
              <a:rPr lang="pl-PL" sz="1400" dirty="0" smtClean="0">
                <a:solidFill>
                  <a:schemeClr val="tx1"/>
                </a:solidFill>
              </a:rPr>
              <a:t>ul</a:t>
            </a:r>
            <a:r>
              <a:rPr lang="pl-PL" sz="1400" dirty="0">
                <a:solidFill>
                  <a:schemeClr val="tx1"/>
                </a:solidFill>
              </a:rPr>
              <a:t>. Krzywickiego 34</a:t>
            </a:r>
          </a:p>
          <a:p>
            <a:r>
              <a:rPr lang="pl-PL" sz="1400" dirty="0">
                <a:solidFill>
                  <a:schemeClr val="tx1"/>
                </a:solidFill>
              </a:rPr>
              <a:t> 02-078 Warszawa </a:t>
            </a:r>
          </a:p>
          <a:p>
            <a:endParaRPr lang="pl-PL" sz="1400" dirty="0">
              <a:solidFill>
                <a:schemeClr val="tx1"/>
              </a:solidFill>
            </a:endParaRPr>
          </a:p>
          <a:p>
            <a:r>
              <a:rPr lang="pl-PL" sz="1600" b="1" dirty="0" err="1">
                <a:solidFill>
                  <a:schemeClr val="tx1"/>
                </a:solidFill>
              </a:rPr>
              <a:t>tel</a:t>
            </a:r>
            <a:r>
              <a:rPr lang="pl-PL" sz="1600" b="1" dirty="0">
                <a:solidFill>
                  <a:schemeClr val="tx1"/>
                </a:solidFill>
              </a:rPr>
              <a:t>:    0  22 828 74 83 </a:t>
            </a:r>
          </a:p>
          <a:p>
            <a:r>
              <a:rPr lang="pl-PL" sz="1600" b="1" dirty="0" err="1">
                <a:solidFill>
                  <a:schemeClr val="tx1"/>
                </a:solidFill>
              </a:rPr>
              <a:t>fax</a:t>
            </a:r>
            <a:r>
              <a:rPr lang="pl-PL" sz="1600" b="1" dirty="0">
                <a:solidFill>
                  <a:schemeClr val="tx1"/>
                </a:solidFill>
              </a:rPr>
              <a:t>:   0  22 828 53 70 </a:t>
            </a:r>
          </a:p>
          <a:p>
            <a:r>
              <a:rPr lang="pl-PL" sz="1600" b="1" dirty="0">
                <a:solidFill>
                  <a:schemeClr val="tx1"/>
                </a:solidFill>
              </a:rPr>
              <a:t>e-mail:  </a:t>
            </a:r>
            <a:r>
              <a:rPr lang="pl-PL" sz="1600" b="1" dirty="0">
                <a:solidFill>
                  <a:srgbClr val="0C4B9E"/>
                </a:solidFill>
              </a:rPr>
              <a:t> </a:t>
            </a:r>
            <a:r>
              <a:rPr lang="pl-PL" sz="1600" b="1" dirty="0" err="1"/>
              <a:t>kpk@kpk.gov.pl</a:t>
            </a:r>
            <a:endParaRPr lang="pl-PL" sz="1600" b="1"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gomarska\Desktop\RÓŻNE\th.jpg"/>
          <p:cNvPicPr>
            <a:picLocks noChangeAspect="1" noChangeArrowheads="1"/>
          </p:cNvPicPr>
          <p:nvPr/>
        </p:nvPicPr>
        <p:blipFill>
          <a:blip r:embed="rId2" cstate="print"/>
          <a:srcRect/>
          <a:stretch>
            <a:fillRect/>
          </a:stretch>
        </p:blipFill>
        <p:spPr bwMode="auto">
          <a:xfrm>
            <a:off x="3808095" y="3033711"/>
            <a:ext cx="1428750" cy="947738"/>
          </a:xfrm>
          <a:prstGeom prst="rect">
            <a:avLst/>
          </a:prstGeom>
          <a:noFill/>
        </p:spPr>
      </p:pic>
      <p:pic>
        <p:nvPicPr>
          <p:cNvPr id="40970" name="Picture 10" descr="C:\Users\gomarska\AppData\Local\Microsoft\Windows\Temporary Internet Files\Content.IE5\9E1PTS5D\MC900240749[1].wmf"/>
          <p:cNvPicPr>
            <a:picLocks noChangeAspect="1" noChangeArrowheads="1"/>
          </p:cNvPicPr>
          <p:nvPr/>
        </p:nvPicPr>
        <p:blipFill>
          <a:blip r:embed="rId3" cstate="print">
            <a:lum bright="31000"/>
          </a:blip>
          <a:srcRect/>
          <a:stretch>
            <a:fillRect/>
          </a:stretch>
        </p:blipFill>
        <p:spPr bwMode="auto">
          <a:xfrm>
            <a:off x="857249" y="2555020"/>
            <a:ext cx="1025271" cy="940274"/>
          </a:xfrm>
          <a:prstGeom prst="rect">
            <a:avLst/>
          </a:prstGeom>
          <a:noFill/>
        </p:spPr>
      </p:pic>
      <p:pic>
        <p:nvPicPr>
          <p:cNvPr id="40968" name="Picture 8" descr="C:\Users\gomarska\AppData\Local\Microsoft\Windows\Temporary Internet Files\Content.IE5\8IPWYU9K\MC900310836[1].wmf"/>
          <p:cNvPicPr>
            <a:picLocks noChangeAspect="1" noChangeArrowheads="1"/>
          </p:cNvPicPr>
          <p:nvPr/>
        </p:nvPicPr>
        <p:blipFill>
          <a:blip r:embed="rId4" cstate="print">
            <a:lum bright="49000"/>
          </a:blip>
          <a:srcRect/>
          <a:stretch>
            <a:fillRect/>
          </a:stretch>
        </p:blipFill>
        <p:spPr bwMode="auto">
          <a:xfrm>
            <a:off x="5334000" y="1773926"/>
            <a:ext cx="930326" cy="1219133"/>
          </a:xfrm>
          <a:prstGeom prst="rect">
            <a:avLst/>
          </a:prstGeom>
          <a:noFill/>
        </p:spPr>
      </p:pic>
      <p:sp>
        <p:nvSpPr>
          <p:cNvPr id="169986" name="Rectangle 2"/>
          <p:cNvSpPr>
            <a:spLocks noGrp="1" noChangeArrowheads="1"/>
          </p:cNvSpPr>
          <p:nvPr>
            <p:ph type="title"/>
          </p:nvPr>
        </p:nvSpPr>
        <p:spPr>
          <a:xfrm>
            <a:off x="2057400" y="123803"/>
            <a:ext cx="7086600" cy="576262"/>
          </a:xfrm>
        </p:spPr>
        <p:txBody>
          <a:bodyPr lIns="80147" tIns="40074" rIns="80147" bIns="40074" anchor="t">
            <a:noAutofit/>
          </a:bodyPr>
          <a:lstStyle/>
          <a:p>
            <a:pPr eaLnBrk="1" hangingPunct="1">
              <a:defRPr/>
            </a:pPr>
            <a:r>
              <a:rPr lang="pl-PL" sz="2000" b="1" smtClean="0">
                <a:solidFill>
                  <a:srgbClr val="C00000"/>
                </a:solidFill>
              </a:rPr>
              <a:t>Horyzont 2020 - nowy program, nowe podejście</a:t>
            </a:r>
            <a:br>
              <a:rPr lang="pl-PL" sz="2000" b="1" smtClean="0">
                <a:solidFill>
                  <a:srgbClr val="C00000"/>
                </a:solidFill>
              </a:rPr>
            </a:br>
            <a:r>
              <a:rPr lang="pl-PL" sz="2000" smtClean="0">
                <a:solidFill>
                  <a:srgbClr val="C00000"/>
                </a:solidFill>
              </a:rPr>
              <a:t>(„no business as usual”)</a:t>
            </a:r>
            <a:endParaRPr lang="en-GB" sz="2000" b="1" smtClean="0">
              <a:solidFill>
                <a:srgbClr val="C00000"/>
              </a:solidFill>
            </a:endParaRPr>
          </a:p>
        </p:txBody>
      </p:sp>
      <p:sp>
        <p:nvSpPr>
          <p:cNvPr id="169987" name="Rectangle 3"/>
          <p:cNvSpPr>
            <a:spLocks noGrp="1" noChangeArrowheads="1"/>
          </p:cNvSpPr>
          <p:nvPr>
            <p:ph type="body" idx="1"/>
          </p:nvPr>
        </p:nvSpPr>
        <p:spPr>
          <a:xfrm>
            <a:off x="571472" y="1214423"/>
            <a:ext cx="8001056" cy="4805972"/>
          </a:xfrm>
        </p:spPr>
        <p:txBody>
          <a:bodyPr lIns="80147" tIns="40074" rIns="80147" bIns="40074"/>
          <a:lstStyle/>
          <a:p>
            <a:pPr algn="ctr" eaLnBrk="1" hangingPunct="1">
              <a:lnSpc>
                <a:spcPct val="80000"/>
              </a:lnSpc>
              <a:buFontTx/>
              <a:buNone/>
              <a:defRPr/>
            </a:pPr>
            <a:r>
              <a:rPr lang="pl-PL" sz="2800" dirty="0" smtClean="0">
                <a:solidFill>
                  <a:srgbClr val="C00000"/>
                </a:solidFill>
              </a:rPr>
              <a:t>Podejście nakierowane na:</a:t>
            </a:r>
          </a:p>
          <a:p>
            <a:pPr algn="ctr" eaLnBrk="1" hangingPunct="1">
              <a:lnSpc>
                <a:spcPct val="80000"/>
              </a:lnSpc>
              <a:buFontTx/>
              <a:buNone/>
              <a:defRPr/>
            </a:pPr>
            <a:r>
              <a:rPr lang="pl-PL" sz="2800" b="1" dirty="0" smtClean="0">
                <a:solidFill>
                  <a:srgbClr val="C00000"/>
                </a:solidFill>
              </a:rPr>
              <a:t>kompleksowe rozwiązywanie problemów</a:t>
            </a:r>
          </a:p>
          <a:p>
            <a:pPr eaLnBrk="1" hangingPunct="1">
              <a:lnSpc>
                <a:spcPct val="80000"/>
              </a:lnSpc>
              <a:buFont typeface="Times New Roman" pitchFamily="18" charset="0"/>
              <a:buChar char="•"/>
              <a:defRPr/>
            </a:pPr>
            <a:endParaRPr lang="pl-PL" sz="1600" dirty="0" smtClean="0">
              <a:latin typeface="Calibri" pitchFamily="34" charset="0"/>
            </a:endParaRPr>
          </a:p>
          <a:p>
            <a:pPr eaLnBrk="1" hangingPunct="1">
              <a:lnSpc>
                <a:spcPct val="80000"/>
              </a:lnSpc>
              <a:buFont typeface="Wingdings" pitchFamily="2" charset="2"/>
              <a:buChar char="ü"/>
              <a:defRPr/>
            </a:pPr>
            <a:r>
              <a:rPr lang="pl-PL" sz="2400" dirty="0" smtClean="0">
                <a:latin typeface="Calibri" pitchFamily="34" charset="0"/>
              </a:rPr>
              <a:t>Silniejszy akcent na innowacje - od badań do rynku, wszelkie formy innowacji</a:t>
            </a:r>
          </a:p>
          <a:p>
            <a:pPr eaLnBrk="1" hangingPunct="1">
              <a:lnSpc>
                <a:spcPct val="80000"/>
              </a:lnSpc>
              <a:buFont typeface="Wingdings" pitchFamily="2" charset="2"/>
              <a:buChar char="ü"/>
              <a:defRPr/>
            </a:pPr>
            <a:endParaRPr lang="pl-PL" sz="2400" dirty="0" smtClean="0">
              <a:latin typeface="Calibri" pitchFamily="34" charset="0"/>
            </a:endParaRPr>
          </a:p>
          <a:p>
            <a:pPr eaLnBrk="1" hangingPunct="1">
              <a:lnSpc>
                <a:spcPct val="80000"/>
              </a:lnSpc>
              <a:buFont typeface="Wingdings" pitchFamily="2" charset="2"/>
              <a:buChar char="ü"/>
              <a:defRPr/>
            </a:pPr>
            <a:r>
              <a:rPr lang="pl-PL" sz="2400" dirty="0" smtClean="0">
                <a:latin typeface="Calibri" pitchFamily="34" charset="0"/>
              </a:rPr>
              <a:t>Nacisk na wyzwania społeczne</a:t>
            </a:r>
          </a:p>
          <a:p>
            <a:pPr eaLnBrk="1" hangingPunct="1">
              <a:lnSpc>
                <a:spcPct val="80000"/>
              </a:lnSpc>
              <a:buNone/>
              <a:defRPr/>
            </a:pPr>
            <a:endParaRPr lang="pl-PL" sz="2400" dirty="0" smtClean="0">
              <a:latin typeface="Calibri" pitchFamily="34" charset="0"/>
            </a:endParaRPr>
          </a:p>
          <a:p>
            <a:pPr eaLnBrk="1" hangingPunct="1">
              <a:lnSpc>
                <a:spcPct val="80000"/>
              </a:lnSpc>
              <a:buFont typeface="Wingdings" pitchFamily="2" charset="2"/>
              <a:buChar char="ü"/>
              <a:defRPr/>
            </a:pPr>
            <a:r>
              <a:rPr lang="pl-PL" sz="2400" dirty="0" smtClean="0">
                <a:latin typeface="Calibri" pitchFamily="34" charset="0"/>
              </a:rPr>
              <a:t>Koncentracja na konkretnych wyzwaniach i rozwiązaniach, a nie na określonych technologiach</a:t>
            </a:r>
          </a:p>
          <a:p>
            <a:pPr eaLnBrk="1" hangingPunct="1">
              <a:lnSpc>
                <a:spcPct val="80000"/>
              </a:lnSpc>
              <a:buNone/>
              <a:defRPr/>
            </a:pPr>
            <a:endParaRPr lang="pl-PL" sz="2500" dirty="0" smtClean="0">
              <a:latin typeface="Calibri" pitchFamily="34" charset="0"/>
            </a:endParaRPr>
          </a:p>
        </p:txBody>
      </p:sp>
      <p:pic>
        <p:nvPicPr>
          <p:cNvPr id="40965" name="Picture 5" descr="C:\Users\gomarska\AppData\Local\Microsoft\Windows\Temporary Internet Files\Content.IE5\4SFBAV01\MC900378725[1].wmf"/>
          <p:cNvPicPr>
            <a:picLocks noChangeAspect="1" noChangeArrowheads="1"/>
          </p:cNvPicPr>
          <p:nvPr/>
        </p:nvPicPr>
        <p:blipFill>
          <a:blip r:embed="rId5" cstate="print"/>
          <a:srcRect/>
          <a:stretch>
            <a:fillRect/>
          </a:stretch>
        </p:blipFill>
        <p:spPr bwMode="auto">
          <a:xfrm>
            <a:off x="7313371" y="4435678"/>
            <a:ext cx="1830629" cy="1434694"/>
          </a:xfrm>
          <a:prstGeom prst="rect">
            <a:avLst/>
          </a:prstGeom>
          <a:noFill/>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r="14936"/>
          <a:stretch>
            <a:fillRect/>
          </a:stretch>
        </p:blipFill>
        <p:spPr bwMode="auto">
          <a:xfrm>
            <a:off x="-1371600" y="1041991"/>
            <a:ext cx="10515600" cy="4403953"/>
          </a:xfrm>
          <a:prstGeom prst="rect">
            <a:avLst/>
          </a:prstGeom>
          <a:noFill/>
          <a:ln w="9525">
            <a:noFill/>
            <a:miter lim="800000"/>
            <a:headEnd/>
            <a:tailEnd/>
          </a:ln>
          <a:effectLst/>
        </p:spPr>
      </p:pic>
      <p:sp>
        <p:nvSpPr>
          <p:cNvPr id="2" name="Tytuł 1"/>
          <p:cNvSpPr>
            <a:spLocks noGrp="1"/>
          </p:cNvSpPr>
          <p:nvPr>
            <p:ph type="title"/>
          </p:nvPr>
        </p:nvSpPr>
        <p:spPr/>
        <p:txBody>
          <a:bodyPr/>
          <a:lstStyle/>
          <a:p>
            <a:pPr algn="r"/>
            <a:r>
              <a:rPr lang="pl-PL" sz="1800" dirty="0" smtClean="0"/>
              <a:t>Horyzont 2020 - struktura</a:t>
            </a:r>
            <a:endParaRPr lang="pl-PL" sz="1800" dirty="0"/>
          </a:p>
        </p:txBody>
      </p:sp>
      <p:pic>
        <p:nvPicPr>
          <p:cNvPr id="63491" name="Picture 3" descr="C:\Users\gomarska\Desktop\RÓŻNE\th (1).jpg"/>
          <p:cNvPicPr>
            <a:picLocks noChangeAspect="1" noChangeArrowheads="1"/>
          </p:cNvPicPr>
          <p:nvPr/>
        </p:nvPicPr>
        <p:blipFill>
          <a:blip r:embed="rId3" cstate="print"/>
          <a:srcRect/>
          <a:stretch>
            <a:fillRect/>
          </a:stretch>
        </p:blipFill>
        <p:spPr bwMode="auto">
          <a:xfrm>
            <a:off x="2838450" y="1485900"/>
            <a:ext cx="5038725" cy="3838576"/>
          </a:xfrm>
          <a:prstGeom prst="rect">
            <a:avLst/>
          </a:prstGeom>
          <a:noFill/>
        </p:spPr>
      </p:pic>
      <p:sp>
        <p:nvSpPr>
          <p:cNvPr id="10" name="pole tekstowe 9"/>
          <p:cNvSpPr txBox="1"/>
          <p:nvPr/>
        </p:nvSpPr>
        <p:spPr>
          <a:xfrm>
            <a:off x="2838450" y="962680"/>
            <a:ext cx="6305550" cy="461665"/>
          </a:xfrm>
          <a:prstGeom prst="rect">
            <a:avLst/>
          </a:prstGeom>
          <a:noFill/>
        </p:spPr>
        <p:txBody>
          <a:bodyPr wrap="square" rtlCol="0">
            <a:spAutoFit/>
          </a:bodyPr>
          <a:lstStyle/>
          <a:p>
            <a:r>
              <a:rPr lang="pl-PL" sz="2400" b="1" dirty="0" smtClean="0">
                <a:solidFill>
                  <a:srgbClr val="FF0000"/>
                </a:solidFill>
                <a:latin typeface="+mj-lt"/>
              </a:rPr>
              <a:t>Horyzont 2020   ok. 77.03 mld euro</a:t>
            </a:r>
            <a:endParaRPr lang="pl-PL" sz="2400" b="1" dirty="0">
              <a:solidFill>
                <a:srgbClr val="FF0000"/>
              </a:solidFill>
              <a:latin typeface="+mj-lt"/>
            </a:endParaRPr>
          </a:p>
        </p:txBody>
      </p:sp>
      <p:sp>
        <p:nvSpPr>
          <p:cNvPr id="7" name="pole tekstowe 6"/>
          <p:cNvSpPr txBox="1"/>
          <p:nvPr/>
        </p:nvSpPr>
        <p:spPr>
          <a:xfrm>
            <a:off x="5116480" y="2038349"/>
            <a:ext cx="400110" cy="2743201"/>
          </a:xfrm>
          <a:prstGeom prst="rect">
            <a:avLst/>
          </a:prstGeom>
          <a:noFill/>
        </p:spPr>
        <p:txBody>
          <a:bodyPr vert="vert270" wrap="square" rtlCol="0">
            <a:spAutoFit/>
          </a:bodyPr>
          <a:lstStyle/>
          <a:p>
            <a:r>
              <a:rPr lang="pl-PL" sz="1400" b="1" dirty="0" smtClean="0"/>
              <a:t>Wiodąca  pozycja w przemyśle</a:t>
            </a:r>
          </a:p>
        </p:txBody>
      </p:sp>
      <p:sp>
        <p:nvSpPr>
          <p:cNvPr id="8" name="pole tekstowe 7"/>
          <p:cNvSpPr txBox="1"/>
          <p:nvPr/>
        </p:nvSpPr>
        <p:spPr>
          <a:xfrm>
            <a:off x="6904075" y="2318509"/>
            <a:ext cx="400110" cy="2377321"/>
          </a:xfrm>
          <a:prstGeom prst="rect">
            <a:avLst/>
          </a:prstGeom>
          <a:noFill/>
        </p:spPr>
        <p:txBody>
          <a:bodyPr vert="vert270" wrap="square" rtlCol="0">
            <a:spAutoFit/>
          </a:bodyPr>
          <a:lstStyle/>
          <a:p>
            <a:r>
              <a:rPr lang="pl-PL" sz="1400" b="1" dirty="0" smtClean="0"/>
              <a:t>Wyzwania społeczne</a:t>
            </a:r>
          </a:p>
        </p:txBody>
      </p:sp>
      <p:sp>
        <p:nvSpPr>
          <p:cNvPr id="6" name="pole tekstowe 5"/>
          <p:cNvSpPr txBox="1"/>
          <p:nvPr/>
        </p:nvSpPr>
        <p:spPr>
          <a:xfrm>
            <a:off x="3368272" y="2318509"/>
            <a:ext cx="400110" cy="2362200"/>
          </a:xfrm>
          <a:prstGeom prst="rect">
            <a:avLst/>
          </a:prstGeom>
          <a:noFill/>
        </p:spPr>
        <p:txBody>
          <a:bodyPr vert="vert270" wrap="square" rtlCol="0">
            <a:spAutoFit/>
          </a:bodyPr>
          <a:lstStyle/>
          <a:p>
            <a:r>
              <a:rPr lang="pl-PL" sz="1400" b="1" dirty="0" smtClean="0"/>
              <a:t>Doskonała baza naukowa</a:t>
            </a:r>
            <a:endParaRPr lang="pl-PL" sz="1400" b="1" dirty="0"/>
          </a:p>
        </p:txBody>
      </p:sp>
      <p:pic>
        <p:nvPicPr>
          <p:cNvPr id="14" name="Picture 2" descr="http://eit.europa.eu/fileadmin/templates/img/logo.png"/>
          <p:cNvPicPr>
            <a:picLocks noChangeAspect="1" noChangeArrowheads="1"/>
          </p:cNvPicPr>
          <p:nvPr/>
        </p:nvPicPr>
        <p:blipFill>
          <a:blip r:embed="rId4" cstate="print"/>
          <a:srcRect/>
          <a:stretch>
            <a:fillRect/>
          </a:stretch>
        </p:blipFill>
        <p:spPr bwMode="auto">
          <a:xfrm>
            <a:off x="1859512" y="5201704"/>
            <a:ext cx="1508760" cy="640080"/>
          </a:xfrm>
          <a:prstGeom prst="rect">
            <a:avLst/>
          </a:prstGeom>
          <a:noFill/>
          <a:ln>
            <a:solidFill>
              <a:srgbClr val="0066CC"/>
            </a:solidFill>
          </a:ln>
        </p:spPr>
      </p:pic>
      <p:pic>
        <p:nvPicPr>
          <p:cNvPr id="63493" name="Picture 5" descr="C:\Users\gomarska\Desktop\RÓŻNE\th (2).jpg"/>
          <p:cNvPicPr>
            <a:picLocks noChangeAspect="1" noChangeArrowheads="1"/>
          </p:cNvPicPr>
          <p:nvPr/>
        </p:nvPicPr>
        <p:blipFill>
          <a:blip r:embed="rId5" cstate="print"/>
          <a:srcRect/>
          <a:stretch>
            <a:fillRect/>
          </a:stretch>
        </p:blipFill>
        <p:spPr bwMode="auto">
          <a:xfrm>
            <a:off x="7877175" y="1485900"/>
            <a:ext cx="1266825" cy="3838575"/>
          </a:xfrm>
          <a:prstGeom prst="rect">
            <a:avLst/>
          </a:prstGeom>
          <a:noFill/>
        </p:spPr>
      </p:pic>
      <p:sp>
        <p:nvSpPr>
          <p:cNvPr id="23" name="pole tekstowe 22"/>
          <p:cNvSpPr txBox="1"/>
          <p:nvPr/>
        </p:nvSpPr>
        <p:spPr>
          <a:xfrm>
            <a:off x="8310532" y="2427085"/>
            <a:ext cx="400110" cy="2540119"/>
          </a:xfrm>
          <a:prstGeom prst="rect">
            <a:avLst/>
          </a:prstGeom>
          <a:noFill/>
        </p:spPr>
        <p:txBody>
          <a:bodyPr vert="vert270" wrap="none" rtlCol="0">
            <a:spAutoFit/>
          </a:bodyPr>
          <a:lstStyle/>
          <a:p>
            <a:r>
              <a:rPr lang="pl-PL" sz="1400" b="1" dirty="0" smtClean="0"/>
              <a:t>Wspólne Centrum Badawcze</a:t>
            </a:r>
          </a:p>
        </p:txBody>
      </p:sp>
      <p:sp>
        <p:nvSpPr>
          <p:cNvPr id="13" name="Elipsa 12"/>
          <p:cNvSpPr/>
          <p:nvPr/>
        </p:nvSpPr>
        <p:spPr>
          <a:xfrm rot="21320944">
            <a:off x="4825970" y="4736750"/>
            <a:ext cx="2909388" cy="592215"/>
          </a:xfrm>
          <a:prstGeom prst="ellipse">
            <a:avLst/>
          </a:prstGeom>
          <a:solidFill>
            <a:schemeClr val="accent5">
              <a:lumMod val="40000"/>
              <a:lumOff val="60000"/>
            </a:schemeClr>
          </a:solidFill>
          <a:scene3d>
            <a:camera prst="perspectiveHeroicExtremeLeftFacing"/>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smtClean="0">
                <a:solidFill>
                  <a:srgbClr val="000000"/>
                </a:solidFill>
                <a:latin typeface="Calibri" pitchFamily="34" charset="0"/>
              </a:rPr>
              <a:t>Upowszechn.  doskonałości i zapewnianie szerszego uczest.</a:t>
            </a:r>
            <a:endParaRPr lang="pl-PL" sz="1100"/>
          </a:p>
        </p:txBody>
      </p:sp>
      <p:sp>
        <p:nvSpPr>
          <p:cNvPr id="12" name="Elipsa 11"/>
          <p:cNvSpPr/>
          <p:nvPr/>
        </p:nvSpPr>
        <p:spPr>
          <a:xfrm rot="894925">
            <a:off x="2722439" y="4854698"/>
            <a:ext cx="3261062" cy="356318"/>
          </a:xfrm>
          <a:prstGeom prst="ellipse">
            <a:avLst/>
          </a:prstGeom>
          <a:solidFill>
            <a:schemeClr val="accent5">
              <a:lumMod val="40000"/>
              <a:lumOff val="60000"/>
            </a:schemeClr>
          </a:solidFill>
          <a:scene3d>
            <a:camera prst="perspectiveContrastingRigh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512763" eaLnBrk="0" fontAlgn="base" hangingPunct="0">
              <a:spcBef>
                <a:spcPts val="913"/>
              </a:spcBef>
              <a:spcAft>
                <a:spcPct val="0"/>
              </a:spcAft>
              <a:buClr>
                <a:srgbClr val="000000"/>
              </a:buClr>
              <a:buSzPct val="100000"/>
            </a:pPr>
            <a:r>
              <a:rPr lang="pl-PL" sz="1200" smtClean="0">
                <a:solidFill>
                  <a:srgbClr val="000000"/>
                </a:solidFill>
                <a:latin typeface="Calibri" pitchFamily="34" charset="0"/>
              </a:rPr>
              <a:t>Nauka z udziałem społeczeństwa i dla społeczeństwa</a:t>
            </a:r>
            <a:endParaRPr lang="en-GB" sz="1200" smtClean="0">
              <a:solidFill>
                <a:srgbClr val="000000"/>
              </a:solidFill>
              <a:latin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Wykres 11"/>
          <p:cNvGraphicFramePr/>
          <p:nvPr/>
        </p:nvGraphicFramePr>
        <p:xfrm>
          <a:off x="446567" y="1753692"/>
          <a:ext cx="8261498" cy="4051684"/>
        </p:xfrm>
        <a:graphic>
          <a:graphicData uri="http://schemas.openxmlformats.org/drawingml/2006/chart">
            <c:chart xmlns:c="http://schemas.openxmlformats.org/drawingml/2006/chart" xmlns:r="http://schemas.openxmlformats.org/officeDocument/2006/relationships" r:id="rId2"/>
          </a:graphicData>
        </a:graphic>
      </p:graphicFrame>
      <p:sp>
        <p:nvSpPr>
          <p:cNvPr id="13" name="Prostokąt 12"/>
          <p:cNvSpPr/>
          <p:nvPr/>
        </p:nvSpPr>
        <p:spPr>
          <a:xfrm>
            <a:off x="3125972" y="0"/>
            <a:ext cx="6018028" cy="461665"/>
          </a:xfrm>
          <a:prstGeom prst="rect">
            <a:avLst/>
          </a:prstGeom>
        </p:spPr>
        <p:txBody>
          <a:bodyPr wrap="square">
            <a:spAutoFit/>
          </a:bodyPr>
          <a:lstStyle/>
          <a:p>
            <a:pPr algn="ctr"/>
            <a:r>
              <a:rPr lang="pl-PL" sz="2400" b="1" dirty="0" smtClean="0">
                <a:solidFill>
                  <a:srgbClr val="C00000"/>
                </a:solidFill>
                <a:latin typeface="+mj-lt"/>
              </a:rPr>
              <a:t>Horyzont 2020 – budżet (%)</a:t>
            </a: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3238"/>
            <a:ext cx="2476499" cy="2977738"/>
          </a:xfrm>
        </p:spPr>
        <p:txBody>
          <a:bodyPr/>
          <a:lstStyle/>
          <a:p>
            <a:pPr marL="0" indent="0" algn="just">
              <a:spcBef>
                <a:spcPct val="0"/>
              </a:spcBef>
              <a:buFontTx/>
              <a:buNone/>
              <a:defRPr/>
            </a:pPr>
            <a:endParaRPr lang="fr-BE" sz="1200" dirty="0"/>
          </a:p>
          <a:p>
            <a:pPr marL="355600" indent="0" algn="just">
              <a:lnSpc>
                <a:spcPct val="120000"/>
              </a:lnSpc>
              <a:spcBef>
                <a:spcPct val="0"/>
              </a:spcBef>
              <a:buClr>
                <a:srgbClr val="204388"/>
              </a:buClr>
              <a:buFontTx/>
              <a:buNone/>
              <a:defRPr/>
            </a:pPr>
            <a:endParaRPr lang="fr-BE" sz="1200" dirty="0"/>
          </a:p>
          <a:p>
            <a:pPr marL="0" indent="0">
              <a:lnSpc>
                <a:spcPct val="150000"/>
              </a:lnSpc>
              <a:buClrTx/>
              <a:buNone/>
            </a:pPr>
            <a:r>
              <a:rPr lang="pl-PL" sz="1200" b="1" smtClean="0"/>
              <a:t>Uwaga</a:t>
            </a:r>
            <a:r>
              <a:rPr lang="en-GB" sz="1200" b="1" smtClean="0"/>
              <a:t>: </a:t>
            </a:r>
            <a:endParaRPr lang="en-GB" sz="1200" b="1" dirty="0"/>
          </a:p>
          <a:p>
            <a:pPr marL="0" indent="0">
              <a:lnSpc>
                <a:spcPct val="150000"/>
              </a:lnSpc>
              <a:buClrTx/>
              <a:buNone/>
            </a:pPr>
            <a:r>
              <a:rPr lang="en-GB" sz="1100" b="1" dirty="0"/>
              <a:t>H2020 </a:t>
            </a:r>
            <a:r>
              <a:rPr lang="en-GB" sz="1100" b="1" u="sng" dirty="0"/>
              <a:t>EURATOM</a:t>
            </a:r>
            <a:r>
              <a:rPr lang="en-GB" sz="1100" b="1" dirty="0"/>
              <a:t>: </a:t>
            </a:r>
            <a:endParaRPr lang="en-GB" sz="1100" b="1" dirty="0" smtClean="0"/>
          </a:p>
          <a:p>
            <a:pPr marL="0" indent="0">
              <a:lnSpc>
                <a:spcPct val="150000"/>
              </a:lnSpc>
              <a:buClrTx/>
              <a:buNone/>
            </a:pPr>
            <a:r>
              <a:rPr lang="en-GB" sz="1100" b="1" dirty="0" smtClean="0"/>
              <a:t>2.373.549.000 </a:t>
            </a:r>
            <a:r>
              <a:rPr lang="en-GB" sz="1100" b="1"/>
              <a:t>(</a:t>
            </a:r>
            <a:r>
              <a:rPr lang="en-GB" sz="1100" b="1" smtClean="0"/>
              <a:t>2014-20</a:t>
            </a:r>
            <a:r>
              <a:rPr lang="pl-PL" sz="1100" b="1" smtClean="0"/>
              <a:t>18 + 2 lata</a:t>
            </a:r>
            <a:r>
              <a:rPr lang="en-GB" sz="1100" b="1" smtClean="0"/>
              <a:t>)</a:t>
            </a:r>
            <a:endParaRPr lang="en-GB" sz="1100" b="1" dirty="0"/>
          </a:p>
          <a:p>
            <a:pPr marL="0" indent="0" algn="just">
              <a:spcBef>
                <a:spcPct val="0"/>
              </a:spcBef>
              <a:buFontTx/>
              <a:buNone/>
              <a:defRPr/>
            </a:pPr>
            <a:endParaRPr lang="en-GB" sz="1200" dirty="0"/>
          </a:p>
          <a:p>
            <a:pPr marL="0" indent="0" algn="just">
              <a:spcBef>
                <a:spcPct val="0"/>
              </a:spcBef>
              <a:buFontTx/>
              <a:buNone/>
              <a:defRPr/>
            </a:pPr>
            <a:endParaRPr lang="en-GB" sz="1200" dirty="0" smtClean="0"/>
          </a:p>
          <a:p>
            <a:pPr marL="0" indent="0" algn="just">
              <a:spcBef>
                <a:spcPct val="0"/>
              </a:spcBef>
              <a:spcAft>
                <a:spcPts val="600"/>
              </a:spcAft>
              <a:buClr>
                <a:srgbClr val="FFFFFF"/>
              </a:buClr>
              <a:buFontTx/>
              <a:buNone/>
              <a:defRPr/>
            </a:pPr>
            <a:endParaRPr lang="en-GB" sz="1200" b="1" u="sng" dirty="0" smtClean="0">
              <a:solidFill>
                <a:srgbClr val="204388"/>
              </a:solidFill>
            </a:endParaRPr>
          </a:p>
          <a:p>
            <a:pPr marL="0" indent="0" algn="just">
              <a:spcBef>
                <a:spcPct val="0"/>
              </a:spcBef>
              <a:spcAft>
                <a:spcPts val="600"/>
              </a:spcAft>
              <a:buClr>
                <a:srgbClr val="FFFFFF"/>
              </a:buClr>
              <a:buFontTx/>
              <a:buNone/>
              <a:defRPr/>
            </a:pPr>
            <a:r>
              <a:rPr lang="fr-BE" sz="1200" dirty="0" smtClean="0">
                <a:solidFill>
                  <a:srgbClr val="204388"/>
                </a:solidFill>
              </a:rPr>
              <a:t> </a:t>
            </a:r>
            <a:endParaRPr lang="en-GB" sz="1200" dirty="0" smtClean="0">
              <a:solidFill>
                <a:srgbClr val="204388"/>
              </a:solidFill>
            </a:endParaRPr>
          </a:p>
          <a:p>
            <a:pPr marL="0" indent="0">
              <a:buFontTx/>
              <a:buNone/>
              <a:defRPr/>
            </a:pPr>
            <a:endParaRPr lang="en-GB" sz="1200" dirty="0" smtClean="0"/>
          </a:p>
          <a:p>
            <a:pPr marL="0" indent="0" algn="just">
              <a:buFontTx/>
              <a:buNone/>
              <a:defRPr/>
            </a:pPr>
            <a:r>
              <a:rPr lang="en-GB" sz="1200" i="0" dirty="0" smtClean="0">
                <a:solidFill>
                  <a:srgbClr val="204388"/>
                </a:solidFill>
              </a:rPr>
              <a:t>      </a:t>
            </a:r>
            <a:endParaRPr lang="en-GB" dirty="0" smtClean="0"/>
          </a:p>
        </p:txBody>
      </p:sp>
      <p:sp>
        <p:nvSpPr>
          <p:cNvPr id="25603" name="Slide Number Placeholder 4"/>
          <p:cNvSpPr>
            <a:spLocks noGrp="1"/>
          </p:cNvSpPr>
          <p:nvPr>
            <p:ph type="sldNum" sz="quarter" idx="4294967295"/>
          </p:nvPr>
        </p:nvSpPr>
        <p:spPr>
          <a:xfrm>
            <a:off x="457200" y="6245225"/>
            <a:ext cx="2133600" cy="476250"/>
          </a:xfrm>
          <a:prstGeom prst="rect">
            <a:avLst/>
          </a:prstGeom>
          <a:noFill/>
          <a:ln>
            <a:miter lim="800000"/>
            <a:headEnd/>
            <a:tailEnd/>
          </a:ln>
        </p:spPr>
        <p:txBody>
          <a:bodyPr/>
          <a:lstStyle/>
          <a:p>
            <a:pPr algn="l"/>
            <a:fld id="{CBF2B192-2392-483E-A602-12298E4D71B0}" type="slidenum">
              <a:rPr lang="en-GB" smtClean="0"/>
              <a:pPr algn="l"/>
              <a:t>7</a:t>
            </a:fld>
            <a:endParaRPr lang="en-GB" smtClean="0"/>
          </a:p>
        </p:txBody>
      </p:sp>
      <p:sp>
        <p:nvSpPr>
          <p:cNvPr id="25786" name="Rectangle 1"/>
          <p:cNvSpPr>
            <a:spLocks noChangeArrowheads="1"/>
          </p:cNvSpPr>
          <p:nvPr/>
        </p:nvSpPr>
        <p:spPr bwMode="auto">
          <a:xfrm>
            <a:off x="2682875" y="2428875"/>
            <a:ext cx="9144000" cy="0"/>
          </a:xfrm>
          <a:prstGeom prst="rect">
            <a:avLst/>
          </a:prstGeom>
          <a:noFill/>
          <a:ln w="9525">
            <a:noFill/>
            <a:miter lim="800000"/>
            <a:headEnd/>
            <a:tailEnd/>
          </a:ln>
        </p:spPr>
        <p:txBody>
          <a:bodyPr wrap="none" anchor="ctr">
            <a:spAutoFit/>
          </a:bodyPr>
          <a:lstStyle/>
          <a:p>
            <a:r>
              <a:rPr lang="en-GB" sz="1800" b="0">
                <a:solidFill>
                  <a:schemeClr val="tx1"/>
                </a:solidFill>
                <a:latin typeface="Arial" charset="0"/>
                <a:cs typeface="Arial" charset="0"/>
              </a:rPr>
              <a:t/>
            </a:r>
            <a:br>
              <a:rPr lang="en-GB" sz="1800" b="0">
                <a:solidFill>
                  <a:schemeClr val="tx1"/>
                </a:solidFill>
                <a:latin typeface="Arial" charset="0"/>
                <a:cs typeface="Arial" charset="0"/>
              </a:rPr>
            </a:br>
            <a:endParaRPr lang="en-GB" sz="1800" b="0">
              <a:solidFill>
                <a:schemeClr val="tx1"/>
              </a:solidFill>
              <a:latin typeface="Arial" charset="0"/>
              <a:cs typeface="Arial" charset="0"/>
            </a:endParaRPr>
          </a:p>
        </p:txBody>
      </p:sp>
      <p:pic>
        <p:nvPicPr>
          <p:cNvPr id="16" name="Picture 15"/>
          <p:cNvPicPr>
            <a:picLocks noChangeAspect="1" noChangeArrowheads="1"/>
          </p:cNvPicPr>
          <p:nvPr/>
        </p:nvPicPr>
        <p:blipFill>
          <a:blip r:embed="rId3" cstate="print">
            <a:biLevel thresh="50000"/>
            <a:extLst>
              <a:ext uri="{28A0092B-C50C-407E-A947-70E740481C1C}">
                <a14:useLocalDpi xmlns:a14="http://schemas.microsoft.com/office/drawing/2010/main" xmlns="" val="0"/>
              </a:ext>
            </a:extLst>
          </a:blip>
          <a:srcRect/>
          <a:stretch>
            <a:fillRect/>
          </a:stretch>
        </p:blipFill>
        <p:spPr bwMode="auto">
          <a:xfrm>
            <a:off x="2314600" y="968465"/>
            <a:ext cx="6120680" cy="5544616"/>
          </a:xfrm>
          <a:prstGeom prst="rect">
            <a:avLst/>
          </a:prstGeom>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Prostokąt 6"/>
          <p:cNvSpPr/>
          <p:nvPr/>
        </p:nvSpPr>
        <p:spPr>
          <a:xfrm>
            <a:off x="3863280" y="184666"/>
            <a:ext cx="4572000" cy="369332"/>
          </a:xfrm>
          <a:prstGeom prst="rect">
            <a:avLst/>
          </a:prstGeom>
        </p:spPr>
        <p:txBody>
          <a:bodyPr>
            <a:spAutoFit/>
          </a:bodyPr>
          <a:lstStyle/>
          <a:p>
            <a:r>
              <a:rPr lang="pl-PL" b="1" dirty="0" smtClean="0">
                <a:solidFill>
                  <a:srgbClr val="C00000"/>
                </a:solidFill>
                <a:effectLst>
                  <a:outerShdw blurRad="38100" dist="38100" dir="2700000" algn="tl">
                    <a:srgbClr val="000000">
                      <a:alpha val="43137"/>
                    </a:srgbClr>
                  </a:outerShdw>
                </a:effectLst>
              </a:rPr>
              <a:t>Horyzont 2020 – budżet</a:t>
            </a:r>
          </a:p>
        </p:txBody>
      </p:sp>
    </p:spTree>
    <p:extLst>
      <p:ext uri="{BB962C8B-B14F-4D97-AF65-F5344CB8AC3E}">
        <p14:creationId xmlns:p14="http://schemas.microsoft.com/office/powerpoint/2010/main" xmlns="" val="2915622242"/>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64195" y="188913"/>
            <a:ext cx="5730580" cy="576262"/>
          </a:xfrm>
        </p:spPr>
        <p:txBody>
          <a:bodyPr/>
          <a:lstStyle/>
          <a:p>
            <a:r>
              <a:rPr lang="pl-PL" sz="2000" smtClean="0"/>
              <a:t>Upowszechnianie doskonałości i zapewnianie szerszego uczestnictwa</a:t>
            </a:r>
            <a:endParaRPr lang="pl-PL" sz="2000"/>
          </a:p>
        </p:txBody>
      </p:sp>
      <p:sp>
        <p:nvSpPr>
          <p:cNvPr id="3" name="Prostokąt 2"/>
          <p:cNvSpPr/>
          <p:nvPr/>
        </p:nvSpPr>
        <p:spPr>
          <a:xfrm>
            <a:off x="447675" y="1069901"/>
            <a:ext cx="8267699" cy="5493812"/>
          </a:xfrm>
          <a:prstGeom prst="rect">
            <a:avLst/>
          </a:prstGeom>
        </p:spPr>
        <p:txBody>
          <a:bodyPr wrap="square">
            <a:spAutoFit/>
          </a:bodyPr>
          <a:lstStyle/>
          <a:p>
            <a:pPr algn="just"/>
            <a:r>
              <a:rPr lang="pl-PL" sz="1700" b="1" i="1" dirty="0" smtClean="0"/>
              <a:t>„</a:t>
            </a:r>
            <a:r>
              <a:rPr lang="en-US" sz="1600" b="1" i="1" dirty="0" smtClean="0"/>
              <a:t>The specific objective of </a:t>
            </a:r>
            <a:r>
              <a:rPr lang="en-US" b="1" i="1" dirty="0" smtClean="0">
                <a:solidFill>
                  <a:srgbClr val="FF0000"/>
                </a:solidFill>
                <a:effectLst>
                  <a:outerShdw blurRad="38100" dist="38100" dir="2700000" algn="tl">
                    <a:srgbClr val="000000">
                      <a:alpha val="43137"/>
                    </a:srgbClr>
                  </a:outerShdw>
                </a:effectLst>
              </a:rPr>
              <a:t>'Spreading excellence and widening participation</a:t>
            </a:r>
            <a:r>
              <a:rPr lang="en-US" sz="1600" b="1" i="1" dirty="0" smtClean="0"/>
              <a:t>' is to </a:t>
            </a:r>
            <a:r>
              <a:rPr lang="en-US" sz="1600" b="1" i="1" u="sng" dirty="0" smtClean="0"/>
              <a:t>fully exploit the potential of Europe's talent pool </a:t>
            </a:r>
            <a:r>
              <a:rPr lang="en-US" sz="1600" b="1" i="1" dirty="0" smtClean="0"/>
              <a:t>and to </a:t>
            </a:r>
            <a:r>
              <a:rPr lang="en-US" sz="1600" b="1" i="1" u="sng" dirty="0" smtClean="0"/>
              <a:t>ensure</a:t>
            </a:r>
            <a:r>
              <a:rPr lang="en-US" sz="1600" b="1" i="1" dirty="0" smtClean="0"/>
              <a:t> that the </a:t>
            </a:r>
            <a:r>
              <a:rPr lang="en-US" sz="1600" b="1" i="1" u="sng" dirty="0" smtClean="0"/>
              <a:t>benefits of an innovation-led economy </a:t>
            </a:r>
            <a:r>
              <a:rPr lang="en-US" sz="1600" b="1" i="1" dirty="0" smtClean="0"/>
              <a:t>are both </a:t>
            </a:r>
            <a:r>
              <a:rPr lang="en-US" sz="1600" b="1" i="1" u="sng" dirty="0" err="1" smtClean="0"/>
              <a:t>maximised</a:t>
            </a:r>
            <a:r>
              <a:rPr lang="en-US" sz="1600" b="1" i="1" dirty="0" smtClean="0"/>
              <a:t> and widely </a:t>
            </a:r>
            <a:r>
              <a:rPr lang="en-US" sz="1600" b="1" i="1" u="sng" dirty="0" smtClean="0"/>
              <a:t>distributed</a:t>
            </a:r>
            <a:r>
              <a:rPr lang="en-US" sz="1600" b="1" i="1" dirty="0" smtClean="0"/>
              <a:t> across the Union in accordance with the principle of </a:t>
            </a:r>
            <a:r>
              <a:rPr lang="en-US" sz="1600" b="1" i="1" u="sng" dirty="0" smtClean="0"/>
              <a:t>excellence</a:t>
            </a:r>
            <a:r>
              <a:rPr lang="en-US" sz="1600" b="1" i="1" dirty="0" smtClean="0"/>
              <a:t>.</a:t>
            </a:r>
            <a:r>
              <a:rPr lang="pl-PL" sz="1600" b="1" i="1" dirty="0" smtClean="0"/>
              <a:t>”</a:t>
            </a:r>
          </a:p>
          <a:p>
            <a:pPr algn="just">
              <a:buFont typeface="Wingdings" pitchFamily="2" charset="2"/>
              <a:buChar char="ü"/>
            </a:pPr>
            <a:endParaRPr lang="pl-PL" sz="1600" b="1" dirty="0" smtClean="0"/>
          </a:p>
          <a:p>
            <a:pPr algn="just">
              <a:buFont typeface="Wingdings" pitchFamily="2" charset="2"/>
              <a:buChar char="ü"/>
            </a:pPr>
            <a:r>
              <a:rPr lang="en-GB" sz="1500" b="1" dirty="0" smtClean="0">
                <a:solidFill>
                  <a:srgbClr val="FF0000"/>
                </a:solidFill>
              </a:rPr>
              <a:t>Teaming</a:t>
            </a:r>
            <a:r>
              <a:rPr lang="en-GB" sz="1500" b="1" dirty="0" smtClean="0"/>
              <a:t> </a:t>
            </a:r>
            <a:r>
              <a:rPr lang="en-GB" sz="1500" dirty="0" smtClean="0"/>
              <a:t>of excellent research institutions and low performing RDI regions aiming at the creation of new (or significant upgrade of existing) </a:t>
            </a:r>
            <a:r>
              <a:rPr lang="en-GB" sz="1500" b="1" u="sng" dirty="0" smtClean="0"/>
              <a:t>centres of excellence </a:t>
            </a:r>
            <a:r>
              <a:rPr lang="en-GB" sz="1500" dirty="0" smtClean="0"/>
              <a:t>in low performing RDI Member States and regions.</a:t>
            </a:r>
            <a:endParaRPr lang="pl-PL" sz="1500" dirty="0" smtClean="0"/>
          </a:p>
          <a:p>
            <a:pPr algn="just"/>
            <a:endParaRPr lang="pl-PL" sz="1200" dirty="0" smtClean="0"/>
          </a:p>
          <a:p>
            <a:pPr>
              <a:buFont typeface="Wingdings" pitchFamily="2" charset="2"/>
              <a:buChar char="ü"/>
            </a:pPr>
            <a:r>
              <a:rPr lang="en-GB" sz="1500" b="1" dirty="0" smtClean="0">
                <a:solidFill>
                  <a:srgbClr val="FF0000"/>
                </a:solidFill>
              </a:rPr>
              <a:t>Twinning</a:t>
            </a:r>
            <a:r>
              <a:rPr lang="en-GB" sz="1500" b="1" dirty="0" smtClean="0"/>
              <a:t> </a:t>
            </a:r>
            <a:r>
              <a:rPr lang="en-GB" sz="1500" dirty="0" smtClean="0"/>
              <a:t>of research institutions aiming at </a:t>
            </a:r>
            <a:r>
              <a:rPr lang="en-GB" sz="1500" u="sng" dirty="0" smtClean="0"/>
              <a:t>significantly strengthening a defined field </a:t>
            </a:r>
            <a:r>
              <a:rPr lang="en-GB" sz="1500" dirty="0" smtClean="0"/>
              <a:t>of research in an emerging institution through links with </a:t>
            </a:r>
            <a:r>
              <a:rPr lang="en-GB" sz="1500" u="sng" dirty="0" smtClean="0"/>
              <a:t>at least two internationally-leading institutions</a:t>
            </a:r>
            <a:r>
              <a:rPr lang="en-GB" sz="1500" dirty="0" smtClean="0"/>
              <a:t> </a:t>
            </a:r>
            <a:r>
              <a:rPr lang="en-GB" sz="1500" u="sng" dirty="0" smtClean="0"/>
              <a:t>in a defined field</a:t>
            </a:r>
            <a:r>
              <a:rPr lang="en-GB" sz="1500" dirty="0" smtClean="0"/>
              <a:t>.</a:t>
            </a:r>
            <a:endParaRPr lang="pl-PL" sz="1500" dirty="0" smtClean="0"/>
          </a:p>
          <a:p>
            <a:endParaRPr lang="pl-PL" sz="1200" b="1" dirty="0" smtClean="0"/>
          </a:p>
          <a:p>
            <a:pPr>
              <a:buFont typeface="Wingdings" pitchFamily="2" charset="2"/>
              <a:buChar char="ü"/>
            </a:pPr>
            <a:r>
              <a:rPr lang="en-GB" sz="1500" b="1" dirty="0" smtClean="0">
                <a:solidFill>
                  <a:srgbClr val="FF0000"/>
                </a:solidFill>
              </a:rPr>
              <a:t>Establishing 'ERA Chairs</a:t>
            </a:r>
            <a:r>
              <a:rPr lang="en-GB" sz="1500" b="1" i="1" dirty="0" smtClean="0"/>
              <a:t>' </a:t>
            </a:r>
            <a:r>
              <a:rPr lang="en-GB" sz="1500" u="sng" dirty="0" smtClean="0"/>
              <a:t>to attract outstanding academics to institutions with a clear potential for research excellence,</a:t>
            </a:r>
            <a:r>
              <a:rPr lang="en-GB" sz="1500" dirty="0" smtClean="0"/>
              <a:t> in order to help these institutions fully unlock this potential and hereby create a level playing field for research and innovation in the European Research Area. Possible synergies with ERC activities should be explored.</a:t>
            </a:r>
            <a:endParaRPr lang="pl-PL" sz="1500" dirty="0" smtClean="0"/>
          </a:p>
          <a:p>
            <a:endParaRPr lang="pl-PL" sz="1200" b="1" dirty="0" smtClean="0"/>
          </a:p>
          <a:p>
            <a:pPr>
              <a:buFont typeface="Wingdings" pitchFamily="2" charset="2"/>
              <a:buChar char="ü"/>
            </a:pPr>
            <a:r>
              <a:rPr lang="en-GB" sz="1500" b="1" dirty="0" smtClean="0">
                <a:solidFill>
                  <a:srgbClr val="FF0000"/>
                </a:solidFill>
              </a:rPr>
              <a:t>A Policy Support Facility (PSF) </a:t>
            </a:r>
            <a:r>
              <a:rPr lang="en-GB" sz="1500" dirty="0" smtClean="0"/>
              <a:t>to improve the design, implementation and evaluation of national/regional research and innovation policies.</a:t>
            </a:r>
            <a:endParaRPr lang="pl-PL" sz="1500" dirty="0" smtClean="0"/>
          </a:p>
          <a:p>
            <a:endParaRPr lang="pl-PL" sz="1200" dirty="0" smtClean="0"/>
          </a:p>
          <a:p>
            <a:pPr>
              <a:buFont typeface="Wingdings" pitchFamily="2" charset="2"/>
              <a:buChar char="ü"/>
            </a:pPr>
            <a:r>
              <a:rPr lang="en-GB" sz="1500" dirty="0" smtClean="0"/>
              <a:t>Supporting access to </a:t>
            </a:r>
            <a:r>
              <a:rPr lang="en-GB" sz="1500" b="1" dirty="0" smtClean="0"/>
              <a:t>international networks </a:t>
            </a:r>
            <a:r>
              <a:rPr lang="en-GB" sz="1500" dirty="0" smtClean="0"/>
              <a:t>for </a:t>
            </a:r>
            <a:r>
              <a:rPr lang="en-GB" sz="1500" b="1" dirty="0" smtClean="0"/>
              <a:t>excellent researchers </a:t>
            </a:r>
            <a:r>
              <a:rPr lang="en-GB" sz="1500" dirty="0" smtClean="0"/>
              <a:t>and </a:t>
            </a:r>
            <a:r>
              <a:rPr lang="en-GB" sz="1500" b="1" dirty="0" smtClean="0"/>
              <a:t>innovators</a:t>
            </a:r>
            <a:r>
              <a:rPr lang="en-GB" sz="1500" dirty="0" smtClean="0"/>
              <a:t> who lack sufficient involvement in European and international networks, including COST.</a:t>
            </a:r>
            <a:endParaRPr lang="pl-PL" sz="1500" dirty="0" smtClean="0"/>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2799" y="188913"/>
            <a:ext cx="5641975" cy="576262"/>
          </a:xfrm>
        </p:spPr>
        <p:txBody>
          <a:bodyPr/>
          <a:lstStyle/>
          <a:p>
            <a:pPr eaLnBrk="1" hangingPunct="1">
              <a:defRPr/>
            </a:pPr>
            <a:r>
              <a:rPr lang="pl-PL" smtClean="0"/>
              <a:t>PPP w H2020</a:t>
            </a:r>
            <a:endParaRPr lang="pl-PL" dirty="0"/>
          </a:p>
        </p:txBody>
      </p:sp>
      <p:sp>
        <p:nvSpPr>
          <p:cNvPr id="96" name="Zwój pionowy 95"/>
          <p:cNvSpPr>
            <a:spLocks noChangeAspect="1"/>
          </p:cNvSpPr>
          <p:nvPr/>
        </p:nvSpPr>
        <p:spPr bwMode="auto">
          <a:xfrm>
            <a:off x="4205968" y="1924493"/>
            <a:ext cx="4924621" cy="4471314"/>
          </a:xfrm>
          <a:prstGeom prst="verticalScroll">
            <a:avLst/>
          </a:prstGeom>
          <a:gradFill flip="none" rotWithShape="1">
            <a:gsLst>
              <a:gs pos="0">
                <a:srgbClr val="5E9EFF"/>
              </a:gs>
              <a:gs pos="39999">
                <a:srgbClr val="85C2FF"/>
              </a:gs>
              <a:gs pos="70000">
                <a:srgbClr val="C4D6EB"/>
              </a:gs>
              <a:gs pos="100000">
                <a:srgbClr val="FFEBFA"/>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pl-PL" sz="1500" b="1" dirty="0" smtClean="0">
                <a:solidFill>
                  <a:srgbClr val="FF0000"/>
                </a:solidFill>
                <a:effectLst>
                  <a:outerShdw blurRad="38100" dist="38100" dir="2700000" algn="tl">
                    <a:srgbClr val="000000">
                      <a:alpha val="43137"/>
                    </a:srgbClr>
                  </a:outerShdw>
                </a:effectLst>
              </a:rPr>
              <a:t>PPP kontraktowe </a:t>
            </a:r>
            <a:r>
              <a:rPr lang="pl-PL" sz="1500" b="1" i="1" dirty="0" smtClean="0">
                <a:solidFill>
                  <a:srgbClr val="FF0000"/>
                </a:solidFill>
                <a:effectLst>
                  <a:outerShdw blurRad="38100" dist="38100" dir="2700000" algn="tl">
                    <a:srgbClr val="000000">
                      <a:alpha val="43137"/>
                    </a:srgbClr>
                  </a:outerShdw>
                </a:effectLst>
              </a:rPr>
              <a:t>(</a:t>
            </a:r>
            <a:r>
              <a:rPr lang="pl-PL" sz="1500" b="1" i="1" dirty="0" err="1" smtClean="0">
                <a:solidFill>
                  <a:srgbClr val="FF0000"/>
                </a:solidFill>
                <a:effectLst>
                  <a:outerShdw blurRad="38100" dist="38100" dir="2700000" algn="tl">
                    <a:srgbClr val="000000">
                      <a:alpha val="43137"/>
                    </a:srgbClr>
                  </a:outerShdw>
                </a:effectLst>
              </a:rPr>
              <a:t>Contractual</a:t>
            </a:r>
            <a:r>
              <a:rPr lang="pl-PL" sz="1500" b="1" i="1" dirty="0" smtClean="0">
                <a:solidFill>
                  <a:srgbClr val="FF0000"/>
                </a:solidFill>
                <a:effectLst>
                  <a:outerShdw blurRad="38100" dist="38100" dir="2700000" algn="tl">
                    <a:srgbClr val="000000">
                      <a:alpha val="43137"/>
                    </a:srgbClr>
                  </a:outerShdw>
                </a:effectLst>
              </a:rPr>
              <a:t> PPP):</a:t>
            </a:r>
          </a:p>
        </p:txBody>
      </p:sp>
      <p:sp>
        <p:nvSpPr>
          <p:cNvPr id="99" name="Zwój pionowy 98"/>
          <p:cNvSpPr>
            <a:spLocks noChangeAspect="1"/>
          </p:cNvSpPr>
          <p:nvPr/>
        </p:nvSpPr>
        <p:spPr bwMode="auto">
          <a:xfrm>
            <a:off x="25362" y="1025766"/>
            <a:ext cx="4560126" cy="4631377"/>
          </a:xfrm>
          <a:prstGeom prst="verticalScroll">
            <a:avLst/>
          </a:prstGeom>
          <a:gradFill>
            <a:gsLst>
              <a:gs pos="0">
                <a:srgbClr val="5E9EFF"/>
              </a:gs>
              <a:gs pos="39999">
                <a:srgbClr val="85C2FF"/>
              </a:gs>
              <a:gs pos="70000">
                <a:srgbClr val="C4D6EB"/>
              </a:gs>
              <a:gs pos="100000">
                <a:srgbClr val="FFEBFA"/>
              </a:gs>
            </a:gsLst>
            <a:lin ang="5400000" scaled="0"/>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pl-PL" sz="1500" b="1" dirty="0" smtClean="0">
                <a:solidFill>
                  <a:srgbClr val="FF0000"/>
                </a:solidFill>
                <a:effectLst>
                  <a:outerShdw blurRad="38100" dist="38100" dir="2700000" algn="tl">
                    <a:srgbClr val="000000">
                      <a:alpha val="43137"/>
                    </a:srgbClr>
                  </a:outerShdw>
                </a:effectLst>
              </a:rPr>
              <a:t>Wspólne Inicjatywy Technologiczne </a:t>
            </a:r>
            <a:r>
              <a:rPr lang="pl-PL" sz="1500" b="1" i="1" dirty="0" smtClean="0">
                <a:solidFill>
                  <a:srgbClr val="FF0000"/>
                </a:solidFill>
                <a:effectLst>
                  <a:outerShdw blurRad="38100" dist="38100" dir="2700000" algn="tl">
                    <a:srgbClr val="000000">
                      <a:alpha val="43137"/>
                    </a:srgbClr>
                  </a:outerShdw>
                </a:effectLst>
              </a:rPr>
              <a:t>(Joint Technology </a:t>
            </a:r>
            <a:r>
              <a:rPr lang="pl-PL" sz="1500" b="1" i="1" dirty="0" err="1" smtClean="0">
                <a:solidFill>
                  <a:srgbClr val="FF0000"/>
                </a:solidFill>
                <a:effectLst>
                  <a:outerShdw blurRad="38100" dist="38100" dir="2700000" algn="tl">
                    <a:srgbClr val="000000">
                      <a:alpha val="43137"/>
                    </a:srgbClr>
                  </a:outerShdw>
                </a:effectLst>
              </a:rPr>
              <a:t>Initiatives</a:t>
            </a:r>
            <a:r>
              <a:rPr lang="pl-PL" sz="1500" b="1" i="1" dirty="0" smtClean="0">
                <a:solidFill>
                  <a:srgbClr val="FF0000"/>
                </a:solidFill>
                <a:effectLst>
                  <a:outerShdw blurRad="38100" dist="38100" dir="2700000" algn="tl">
                    <a:srgbClr val="000000">
                      <a:alpha val="43137"/>
                    </a:srgbClr>
                  </a:outerShdw>
                </a:effectLst>
              </a:rPr>
              <a:t> – JTI):</a:t>
            </a:r>
          </a:p>
          <a:p>
            <a:endParaRPr lang="pl-PL" sz="1500" b="1" i="1" dirty="0" smtClean="0"/>
          </a:p>
          <a:p>
            <a:pPr>
              <a:buFont typeface="Wingdings" pitchFamily="2" charset="2"/>
              <a:buChar char="ü"/>
            </a:pPr>
            <a:r>
              <a:rPr lang="pl-PL" sz="1400" b="1" dirty="0" smtClean="0"/>
              <a:t>ECSEL – </a:t>
            </a:r>
            <a:r>
              <a:rPr lang="pl-PL" sz="1400" b="1" dirty="0" err="1" smtClean="0"/>
              <a:t>Electronic</a:t>
            </a:r>
            <a:r>
              <a:rPr lang="pl-PL" sz="1400" b="1" dirty="0" smtClean="0"/>
              <a:t> Components and Systems for </a:t>
            </a:r>
            <a:r>
              <a:rPr lang="pl-PL" sz="1400" b="1" dirty="0" err="1" smtClean="0"/>
              <a:t>European</a:t>
            </a:r>
            <a:r>
              <a:rPr lang="pl-PL" sz="1400" b="1" dirty="0" smtClean="0"/>
              <a:t> </a:t>
            </a:r>
            <a:r>
              <a:rPr lang="pl-PL" sz="1400" b="1" dirty="0" err="1" smtClean="0"/>
              <a:t>Leadership</a:t>
            </a:r>
            <a:endParaRPr lang="pl-PL" sz="1400" b="1" dirty="0" smtClean="0"/>
          </a:p>
          <a:p>
            <a:pPr>
              <a:buFont typeface="Wingdings" pitchFamily="2" charset="2"/>
              <a:buChar char="ü"/>
            </a:pPr>
            <a:endParaRPr lang="pl-PL" sz="1400" b="1" dirty="0" smtClean="0"/>
          </a:p>
          <a:p>
            <a:pPr>
              <a:buFont typeface="Wingdings" pitchFamily="2" charset="2"/>
              <a:buChar char="ü"/>
            </a:pPr>
            <a:r>
              <a:rPr lang="pl-PL" sz="1400" b="1" dirty="0" smtClean="0"/>
              <a:t>IMI 2 – </a:t>
            </a:r>
            <a:r>
              <a:rPr lang="pl-PL" sz="1400" b="1" dirty="0" err="1" smtClean="0"/>
              <a:t>Innovative</a:t>
            </a:r>
            <a:r>
              <a:rPr lang="pl-PL" sz="1400" b="1" dirty="0" smtClean="0"/>
              <a:t> </a:t>
            </a:r>
            <a:r>
              <a:rPr lang="pl-PL" sz="1400" b="1" dirty="0" err="1" smtClean="0"/>
              <a:t>Medicines</a:t>
            </a:r>
            <a:r>
              <a:rPr lang="pl-PL" sz="1400" b="1" dirty="0" smtClean="0"/>
              <a:t> </a:t>
            </a:r>
            <a:r>
              <a:rPr lang="pl-PL" sz="1400" b="1" dirty="0" err="1" smtClean="0"/>
              <a:t>Initiative</a:t>
            </a:r>
            <a:r>
              <a:rPr lang="pl-PL" sz="1400" b="1" dirty="0" smtClean="0"/>
              <a:t> 2</a:t>
            </a:r>
          </a:p>
          <a:p>
            <a:pPr>
              <a:buFont typeface="Wingdings" pitchFamily="2" charset="2"/>
              <a:buChar char="ü"/>
            </a:pPr>
            <a:endParaRPr lang="pl-PL" sz="1400" b="1" dirty="0" smtClean="0"/>
          </a:p>
          <a:p>
            <a:pPr>
              <a:buFont typeface="Wingdings" pitchFamily="2" charset="2"/>
              <a:buChar char="ü"/>
            </a:pPr>
            <a:r>
              <a:rPr lang="pl-PL" sz="1400" b="1" dirty="0" err="1" smtClean="0"/>
              <a:t>Clean</a:t>
            </a:r>
            <a:r>
              <a:rPr lang="pl-PL" sz="1400" b="1" dirty="0" smtClean="0"/>
              <a:t> </a:t>
            </a:r>
            <a:r>
              <a:rPr lang="pl-PL" sz="1400" b="1" dirty="0" err="1" smtClean="0"/>
              <a:t>Sky</a:t>
            </a:r>
            <a:r>
              <a:rPr lang="pl-PL" sz="1400" b="1" dirty="0" smtClean="0"/>
              <a:t> 2</a:t>
            </a:r>
          </a:p>
          <a:p>
            <a:pPr>
              <a:buFont typeface="Wingdings" pitchFamily="2" charset="2"/>
              <a:buChar char="ü"/>
            </a:pPr>
            <a:endParaRPr lang="pl-PL" sz="1400" b="1" dirty="0" smtClean="0"/>
          </a:p>
          <a:p>
            <a:pPr>
              <a:buFont typeface="Wingdings" pitchFamily="2" charset="2"/>
              <a:buChar char="ü"/>
            </a:pPr>
            <a:r>
              <a:rPr lang="pl-PL" sz="1400" b="1" dirty="0" err="1" smtClean="0"/>
              <a:t>Bio-based</a:t>
            </a:r>
            <a:r>
              <a:rPr lang="pl-PL" sz="1400" b="1" dirty="0" smtClean="0"/>
              <a:t> </a:t>
            </a:r>
            <a:r>
              <a:rPr lang="pl-PL" sz="1400" b="1" dirty="0" err="1" smtClean="0"/>
              <a:t>industries</a:t>
            </a:r>
            <a:endParaRPr lang="pl-PL" sz="1400" b="1" dirty="0" smtClean="0"/>
          </a:p>
          <a:p>
            <a:pPr>
              <a:buFont typeface="Wingdings" pitchFamily="2" charset="2"/>
              <a:buChar char="ü"/>
            </a:pPr>
            <a:endParaRPr lang="pl-PL" sz="1400" b="1" dirty="0" smtClean="0"/>
          </a:p>
          <a:p>
            <a:pPr>
              <a:buFont typeface="Wingdings" pitchFamily="2" charset="2"/>
              <a:buChar char="ü"/>
            </a:pPr>
            <a:r>
              <a:rPr lang="pl-PL" sz="1400" b="1" dirty="0" smtClean="0"/>
              <a:t>FCH 2 – </a:t>
            </a:r>
            <a:r>
              <a:rPr lang="pl-PL" sz="1400" b="1" dirty="0" err="1" smtClean="0"/>
              <a:t>Fuel</a:t>
            </a:r>
            <a:r>
              <a:rPr lang="pl-PL" sz="1400" b="1" dirty="0" smtClean="0"/>
              <a:t> </a:t>
            </a:r>
            <a:r>
              <a:rPr lang="pl-PL" sz="1400" b="1" dirty="0" err="1" smtClean="0"/>
              <a:t>Cells</a:t>
            </a:r>
            <a:r>
              <a:rPr lang="pl-PL" sz="1400" b="1" dirty="0" smtClean="0"/>
              <a:t> and </a:t>
            </a:r>
            <a:r>
              <a:rPr lang="pl-PL" sz="1400" b="1" dirty="0" err="1" smtClean="0"/>
              <a:t>Hydrogen</a:t>
            </a:r>
            <a:endParaRPr lang="pl-PL" sz="1400" b="1" dirty="0" smtClean="0"/>
          </a:p>
          <a:p>
            <a:pPr>
              <a:buFont typeface="Wingdings" pitchFamily="2" charset="2"/>
              <a:buChar char="ü"/>
            </a:pPr>
            <a:endParaRPr lang="pl-PL" sz="1400" b="1" dirty="0" smtClean="0"/>
          </a:p>
          <a:p>
            <a:pPr>
              <a:buFont typeface="Wingdings" pitchFamily="2" charset="2"/>
              <a:buChar char="ü"/>
            </a:pPr>
            <a:r>
              <a:rPr lang="pl-PL" sz="1400" b="1" dirty="0" smtClean="0"/>
              <a:t>…..?</a:t>
            </a:r>
          </a:p>
          <a:p>
            <a:endParaRPr lang="pl-PL" sz="1500" b="1" i="1" dirty="0" smtClean="0"/>
          </a:p>
          <a:p>
            <a:endParaRPr lang="pl-PL" sz="1500" b="1" i="1" dirty="0" smtClean="0"/>
          </a:p>
          <a:p>
            <a:endParaRPr lang="pl-PL" sz="1500" b="1" i="1" dirty="0" smtClean="0"/>
          </a:p>
        </p:txBody>
      </p:sp>
      <p:sp>
        <p:nvSpPr>
          <p:cNvPr id="6" name="pole tekstowe 5"/>
          <p:cNvSpPr txBox="1"/>
          <p:nvPr/>
        </p:nvSpPr>
        <p:spPr>
          <a:xfrm>
            <a:off x="5189800" y="2841109"/>
            <a:ext cx="2956956" cy="3323987"/>
          </a:xfrm>
          <a:prstGeom prst="rect">
            <a:avLst/>
          </a:prstGeom>
          <a:noFill/>
        </p:spPr>
        <p:txBody>
          <a:bodyPr wrap="square" rtlCol="0">
            <a:spAutoFit/>
          </a:bodyPr>
          <a:lstStyle/>
          <a:p>
            <a:pPr>
              <a:buFont typeface="Wingdings" pitchFamily="2" charset="2"/>
              <a:buChar char="ü"/>
            </a:pPr>
            <a:r>
              <a:rPr lang="pl-PL" sz="1400" dirty="0" smtClean="0"/>
              <a:t> </a:t>
            </a:r>
            <a:r>
              <a:rPr lang="en-US" sz="1400" b="1" dirty="0" smtClean="0">
                <a:solidFill>
                  <a:srgbClr val="002060"/>
                </a:solidFill>
              </a:rPr>
              <a:t>Factories of the Future</a:t>
            </a:r>
            <a:endParaRPr lang="pl-PL" sz="1400" b="1" dirty="0" smtClean="0">
              <a:solidFill>
                <a:srgbClr val="002060"/>
              </a:solidFill>
            </a:endParaRPr>
          </a:p>
          <a:p>
            <a:r>
              <a:rPr lang="en-US" sz="1400" b="1" dirty="0" smtClean="0">
                <a:solidFill>
                  <a:srgbClr val="002060"/>
                </a:solidFill>
              </a:rPr>
              <a:t> </a:t>
            </a:r>
          </a:p>
          <a:p>
            <a:pPr>
              <a:buFont typeface="Wingdings" pitchFamily="2" charset="2"/>
              <a:buChar char="ü"/>
            </a:pPr>
            <a:r>
              <a:rPr lang="en-US" sz="1400" b="1" dirty="0" smtClean="0">
                <a:solidFill>
                  <a:srgbClr val="002060"/>
                </a:solidFill>
              </a:rPr>
              <a:t> Energy-efficient Buildings</a:t>
            </a:r>
            <a:endParaRPr lang="pl-PL" sz="1400" b="1" dirty="0" smtClean="0">
              <a:solidFill>
                <a:srgbClr val="002060"/>
              </a:solidFill>
            </a:endParaRPr>
          </a:p>
          <a:p>
            <a:r>
              <a:rPr lang="en-US" sz="1400" b="1" dirty="0" smtClean="0">
                <a:solidFill>
                  <a:srgbClr val="002060"/>
                </a:solidFill>
              </a:rPr>
              <a:t> </a:t>
            </a:r>
          </a:p>
          <a:p>
            <a:pPr>
              <a:buFont typeface="Wingdings" pitchFamily="2" charset="2"/>
              <a:buChar char="ü"/>
            </a:pPr>
            <a:r>
              <a:rPr lang="en-US" sz="1400" b="1" dirty="0" smtClean="0">
                <a:solidFill>
                  <a:srgbClr val="002060"/>
                </a:solidFill>
              </a:rPr>
              <a:t> Green Vehicles</a:t>
            </a:r>
            <a:endParaRPr lang="pl-PL" sz="1400" b="1" dirty="0" smtClean="0">
              <a:solidFill>
                <a:srgbClr val="002060"/>
              </a:solidFill>
            </a:endParaRPr>
          </a:p>
          <a:p>
            <a:r>
              <a:rPr lang="en-US" sz="1400" b="1" dirty="0" smtClean="0"/>
              <a:t> </a:t>
            </a:r>
          </a:p>
          <a:p>
            <a:pPr>
              <a:buFont typeface="Wingdings" pitchFamily="2" charset="2"/>
              <a:buChar char="ü"/>
            </a:pPr>
            <a:r>
              <a:rPr lang="en-US" sz="1400" b="1" dirty="0" smtClean="0"/>
              <a:t> </a:t>
            </a:r>
            <a:r>
              <a:rPr lang="en-US" sz="1400" b="1" dirty="0" smtClean="0">
                <a:solidFill>
                  <a:srgbClr val="0070C0"/>
                </a:solidFill>
              </a:rPr>
              <a:t>Future Internet</a:t>
            </a:r>
            <a:endParaRPr lang="pl-PL" sz="1400" b="1" dirty="0" smtClean="0">
              <a:solidFill>
                <a:srgbClr val="0070C0"/>
              </a:solidFill>
            </a:endParaRPr>
          </a:p>
          <a:p>
            <a:r>
              <a:rPr lang="en-US" sz="1400" b="1" dirty="0" smtClean="0"/>
              <a:t> </a:t>
            </a:r>
          </a:p>
          <a:p>
            <a:pPr>
              <a:buFont typeface="Wingdings" pitchFamily="2" charset="2"/>
              <a:buChar char="ü"/>
            </a:pPr>
            <a:r>
              <a:rPr lang="en-US" sz="1400" b="1" dirty="0" smtClean="0"/>
              <a:t> </a:t>
            </a:r>
            <a:r>
              <a:rPr lang="en-US" sz="1400" b="1" dirty="0" smtClean="0">
                <a:solidFill>
                  <a:srgbClr val="7030A0"/>
                </a:solidFill>
              </a:rPr>
              <a:t>Sustainable Process Industry</a:t>
            </a:r>
            <a:endParaRPr lang="pl-PL" sz="1400" b="1" dirty="0" smtClean="0">
              <a:solidFill>
                <a:srgbClr val="7030A0"/>
              </a:solidFill>
            </a:endParaRPr>
          </a:p>
          <a:p>
            <a:r>
              <a:rPr lang="en-US" sz="1400" b="1" dirty="0" smtClean="0">
                <a:solidFill>
                  <a:srgbClr val="7030A0"/>
                </a:solidFill>
              </a:rPr>
              <a:t> </a:t>
            </a:r>
          </a:p>
          <a:p>
            <a:pPr>
              <a:buFont typeface="Wingdings" pitchFamily="2" charset="2"/>
              <a:buChar char="ü"/>
            </a:pPr>
            <a:r>
              <a:rPr lang="en-US" sz="1400" b="1" dirty="0" smtClean="0">
                <a:solidFill>
                  <a:srgbClr val="7030A0"/>
                </a:solidFill>
              </a:rPr>
              <a:t> Robotics</a:t>
            </a:r>
            <a:endParaRPr lang="pl-PL" sz="1400" b="1" dirty="0" smtClean="0">
              <a:solidFill>
                <a:srgbClr val="7030A0"/>
              </a:solidFill>
            </a:endParaRPr>
          </a:p>
          <a:p>
            <a:r>
              <a:rPr lang="en-US" sz="1400" b="1" dirty="0" smtClean="0">
                <a:solidFill>
                  <a:srgbClr val="7030A0"/>
                </a:solidFill>
              </a:rPr>
              <a:t> </a:t>
            </a:r>
          </a:p>
          <a:p>
            <a:pPr>
              <a:buFont typeface="Wingdings" pitchFamily="2" charset="2"/>
              <a:buChar char="ü"/>
            </a:pPr>
            <a:r>
              <a:rPr lang="en-US" sz="1400" b="1" dirty="0" smtClean="0">
                <a:solidFill>
                  <a:srgbClr val="7030A0"/>
                </a:solidFill>
              </a:rPr>
              <a:t> Photonics</a:t>
            </a:r>
            <a:endParaRPr lang="pl-PL" sz="1400" b="1" dirty="0" smtClean="0">
              <a:solidFill>
                <a:srgbClr val="7030A0"/>
              </a:solidFill>
            </a:endParaRPr>
          </a:p>
          <a:p>
            <a:r>
              <a:rPr lang="en-US" sz="1400" b="1" dirty="0" smtClean="0">
                <a:solidFill>
                  <a:srgbClr val="7030A0"/>
                </a:solidFill>
              </a:rPr>
              <a:t> </a:t>
            </a:r>
          </a:p>
          <a:p>
            <a:pPr>
              <a:buFont typeface="Wingdings" pitchFamily="2" charset="2"/>
              <a:buChar char="ü"/>
            </a:pPr>
            <a:r>
              <a:rPr lang="en-US" sz="1400" b="1" dirty="0" smtClean="0">
                <a:solidFill>
                  <a:srgbClr val="7030A0"/>
                </a:solidFill>
              </a:rPr>
              <a:t> High Performance Computing</a:t>
            </a:r>
            <a:endParaRPr lang="pl-PL" sz="1400" b="1" dirty="0">
              <a:solidFill>
                <a:srgbClr val="7030A0"/>
              </a:solidFill>
            </a:endParaRPr>
          </a:p>
        </p:txBody>
      </p:sp>
      <p:sp>
        <p:nvSpPr>
          <p:cNvPr id="7" name="Prostokąt zaokrąglony 6"/>
          <p:cNvSpPr/>
          <p:nvPr/>
        </p:nvSpPr>
        <p:spPr bwMode="auto">
          <a:xfrm>
            <a:off x="3416259" y="5836474"/>
            <a:ext cx="1579418" cy="70064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normAutofit fontScale="92500"/>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rPr>
              <a:t>Graphene FET Flagship</a:t>
            </a:r>
          </a:p>
        </p:txBody>
      </p:sp>
      <p:sp>
        <p:nvSpPr>
          <p:cNvPr id="11" name="Prostokąt zaokrąglony 10"/>
          <p:cNvSpPr/>
          <p:nvPr/>
        </p:nvSpPr>
        <p:spPr bwMode="auto">
          <a:xfrm>
            <a:off x="222043" y="5798870"/>
            <a:ext cx="1684318" cy="72637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pl-PL" sz="1700" smtClean="0">
                <a:solidFill>
                  <a:srgbClr val="000066"/>
                </a:solidFill>
                <a:effectLst>
                  <a:outerShdw blurRad="38100" dist="38100" dir="2700000" algn="tl">
                    <a:srgbClr val="000000">
                      <a:alpha val="43137"/>
                    </a:srgbClr>
                  </a:outerShdw>
                </a:effectLst>
                <a:latin typeface="Arial" charset="0"/>
              </a:rPr>
              <a:t>Human Brain </a:t>
            </a:r>
          </a:p>
          <a:p>
            <a:pPr marL="0" marR="0" indent="0" algn="ctr" defTabSz="914400" rtl="0" eaLnBrk="1" fontAlgn="base" latinLnBrk="0" hangingPunct="1">
              <a:lnSpc>
                <a:spcPct val="100000"/>
              </a:lnSpc>
              <a:spcBef>
                <a:spcPct val="0"/>
              </a:spcBef>
              <a:spcAft>
                <a:spcPct val="0"/>
              </a:spcAft>
              <a:buClrTx/>
              <a:buSzTx/>
              <a:buFontTx/>
              <a:buNone/>
              <a:tabLst/>
            </a:pPr>
            <a:r>
              <a:rPr lang="pl-PL" sz="1700" smtClean="0">
                <a:solidFill>
                  <a:srgbClr val="000066"/>
                </a:solidFill>
                <a:effectLst>
                  <a:outerShdw blurRad="38100" dist="38100" dir="2700000" algn="tl">
                    <a:srgbClr val="000000">
                      <a:alpha val="43137"/>
                    </a:srgbClr>
                  </a:outerShdw>
                </a:effectLst>
                <a:latin typeface="Arial" charset="0"/>
              </a:rPr>
              <a:t>FET Flagship</a:t>
            </a:r>
          </a:p>
        </p:txBody>
      </p:sp>
      <p:sp>
        <p:nvSpPr>
          <p:cNvPr id="12" name="Prostokąt zaokrąglony 11"/>
          <p:cNvSpPr/>
          <p:nvPr/>
        </p:nvSpPr>
        <p:spPr bwMode="auto">
          <a:xfrm>
            <a:off x="2115422" y="5328289"/>
            <a:ext cx="1353787" cy="46313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rPr>
              <a:t>SESAR</a:t>
            </a:r>
          </a:p>
        </p:txBody>
      </p:sp>
      <p:sp>
        <p:nvSpPr>
          <p:cNvPr id="3" name="Prostokąt 2"/>
          <p:cNvSpPr/>
          <p:nvPr/>
        </p:nvSpPr>
        <p:spPr>
          <a:xfrm>
            <a:off x="4489718" y="1029081"/>
            <a:ext cx="4654282" cy="1200329"/>
          </a:xfrm>
          <a:prstGeom prst="rect">
            <a:avLst/>
          </a:prstGeom>
        </p:spPr>
        <p:txBody>
          <a:bodyPr wrap="square">
            <a:spAutoFit/>
          </a:bodyPr>
          <a:lstStyle/>
          <a:p>
            <a:r>
              <a:rPr lang="en-US" b="1" dirty="0"/>
              <a:t>EUR </a:t>
            </a:r>
            <a:r>
              <a:rPr lang="en-US" b="1" dirty="0">
                <a:solidFill>
                  <a:srgbClr val="C00000"/>
                </a:solidFill>
              </a:rPr>
              <a:t>22 </a:t>
            </a:r>
            <a:r>
              <a:rPr lang="en-US" b="1" dirty="0" smtClean="0">
                <a:solidFill>
                  <a:srgbClr val="C00000"/>
                </a:solidFill>
              </a:rPr>
              <a:t>billion</a:t>
            </a:r>
            <a:r>
              <a:rPr lang="pl-PL" b="1" dirty="0" smtClean="0">
                <a:solidFill>
                  <a:srgbClr val="C00000"/>
                </a:solidFill>
              </a:rPr>
              <a:t>,</a:t>
            </a:r>
            <a:r>
              <a:rPr lang="en-US" b="1" dirty="0" smtClean="0"/>
              <a:t> </a:t>
            </a:r>
            <a:r>
              <a:rPr lang="en-US" b="1" dirty="0"/>
              <a:t>whereby EUR </a:t>
            </a:r>
            <a:r>
              <a:rPr lang="en-US" b="1" u="sng" dirty="0">
                <a:solidFill>
                  <a:srgbClr val="C00000"/>
                </a:solidFill>
              </a:rPr>
              <a:t>8 billion from Horizon 2020 </a:t>
            </a:r>
            <a:r>
              <a:rPr lang="en-US" b="1" dirty="0"/>
              <a:t>will leverage EUR 10 billion from industry, and close to EUR 4 billion from Member States</a:t>
            </a:r>
            <a:r>
              <a:rPr lang="pl-PL" b="1" dirty="0"/>
              <a:t>”.</a:t>
            </a:r>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H2020-Wzorzec_Prezentacji_KPK_PL-2010(C)">
  <a:themeElements>
    <a:clrScheme name="KPK_Prezentacja_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PK_Prezentacja_pl">
      <a:majorFont>
        <a:latin typeface="Verdana"/>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b="1" u="sng" dirty="0" smtClean="0">
            <a:solidFill>
              <a:srgbClr val="C00000"/>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defRPr>
        </a:defPPr>
      </a:lstStyle>
    </a:lnDef>
  </a:objectDefaults>
  <a:extraClrSchemeLst>
    <a:extraClrScheme>
      <a:clrScheme name="KPK_Prezentacja_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PK_Prezentacja_p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PK_Prezentacja_p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PK_Prezentacja_p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PK_Prezentacja_p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PK_Prezentacja_p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PK_Prezentacja_p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PK_Prezentacja_p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PK_Prezentacja_p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PK_Prezentacja_p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PK_Prezentacja_p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PK_Prezentacja_p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2020-Wzorzec_Prezentacji_KPK_PL-2010(C)">
  <a:themeElements>
    <a:clrScheme name="KPK_Prezentacja_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PK_Prezentacja_pl">
      <a:majorFont>
        <a:latin typeface="Verdana"/>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b="1" u="sng" dirty="0" smtClean="0">
            <a:solidFill>
              <a:srgbClr val="C00000"/>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defRPr>
        </a:defPPr>
      </a:lstStyle>
    </a:lnDef>
  </a:objectDefaults>
  <a:extraClrSchemeLst>
    <a:extraClrScheme>
      <a:clrScheme name="KPK_Prezentacja_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PK_Prezentacja_p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PK_Prezentacja_p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PK_Prezentacja_p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PK_Prezentacja_p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PK_Prezentacja_p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PK_Prezentacja_p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PK_Prezentacja_p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PK_Prezentacja_p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PK_Prezentacja_p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PK_Prezentacja_p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PK_Prezentacja_p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H2020-Wzorzec_Prezentacji_KPK_PL-2010(C)">
  <a:themeElements>
    <a:clrScheme name="KPK_Prezentacja_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PK_Prezentacja_pl">
      <a:majorFont>
        <a:latin typeface="Verdana"/>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defRPr>
        </a:defPPr>
      </a:lstStyle>
    </a:lnDef>
  </a:objectDefaults>
  <a:extraClrSchemeLst>
    <a:extraClrScheme>
      <a:clrScheme name="KPK_Prezentacja_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PK_Prezentacja_p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PK_Prezentacja_p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PK_Prezentacja_p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PK_Prezentacja_p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PK_Prezentacja_p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PK_Prezentacja_p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PK_Prezentacja_p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PK_Prezentacja_p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PK_Prezentacja_p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PK_Prezentacja_p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PK_Prezentacja_p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H2020-Wzorzec_Prezentacji_KPK_PL-2010(C)</Template>
  <TotalTime>1446</TotalTime>
  <Words>1659</Words>
  <Application>Microsoft Office PowerPoint</Application>
  <PresentationFormat>Pokaz na ekranie (4:3)</PresentationFormat>
  <Paragraphs>381</Paragraphs>
  <Slides>34</Slides>
  <Notes>2</Notes>
  <HiddenSlides>0</HiddenSlides>
  <MMClips>0</MMClips>
  <ScaleCrop>false</ScaleCrop>
  <HeadingPairs>
    <vt:vector size="4" baseType="variant">
      <vt:variant>
        <vt:lpstr>Motyw</vt:lpstr>
      </vt:variant>
      <vt:variant>
        <vt:i4>3</vt:i4>
      </vt:variant>
      <vt:variant>
        <vt:lpstr>Tytuły slajdów</vt:lpstr>
      </vt:variant>
      <vt:variant>
        <vt:i4>34</vt:i4>
      </vt:variant>
    </vt:vector>
  </HeadingPairs>
  <TitlesOfParts>
    <vt:vector size="37" baseType="lpstr">
      <vt:lpstr>H2020-Wzorzec_Prezentacji_KPK_PL-2010(C)</vt:lpstr>
      <vt:lpstr>1_H2020-Wzorzec_Prezentacji_KPK_PL-2010(C)</vt:lpstr>
      <vt:lpstr>2_H2020-Wzorzec_Prezentacji_KPK_PL-2010(C)</vt:lpstr>
      <vt:lpstr>Slajd 1</vt:lpstr>
      <vt:lpstr>Slajd 2</vt:lpstr>
      <vt:lpstr>Horyzont 2020 - nowy program, nowe podejście („no business as usual”)</vt:lpstr>
      <vt:lpstr>Horyzont 2020 - nowy program, nowe podejście („no business as usual”)</vt:lpstr>
      <vt:lpstr>Horyzont 2020 - struktura</vt:lpstr>
      <vt:lpstr>Slajd 6</vt:lpstr>
      <vt:lpstr>Slajd 7</vt:lpstr>
      <vt:lpstr>Upowszechnianie doskonałości i zapewnianie szerszego uczestnictwa</vt:lpstr>
      <vt:lpstr>PPP w H2020</vt:lpstr>
      <vt:lpstr>Partnerstwa Publiczno-Publiczne Europejski Instytut Innowacji i Technologii EIT</vt:lpstr>
      <vt:lpstr>Joint Programming Initiatives (1)</vt:lpstr>
      <vt:lpstr>Joint Programming Initiatives (2)</vt:lpstr>
      <vt:lpstr>Slajd 13</vt:lpstr>
      <vt:lpstr>H2020 PODSTAWOWE ZASADY</vt:lpstr>
      <vt:lpstr>Ocena Merytoryczna</vt:lpstr>
      <vt:lpstr>WARUNKI UDZIAŁU</vt:lpstr>
      <vt:lpstr>Pre-Commercial Procurement (PCP);  Public Procurement of Innovative Solutions(PPI) </vt:lpstr>
      <vt:lpstr>INDUCEMENT PRIZES</vt:lpstr>
      <vt:lpstr>FAST TRACK TO INNOVATION – PILOT 2015 </vt:lpstr>
      <vt:lpstr>ELEMENTY NOWE </vt:lpstr>
      <vt:lpstr>H2020  UPROSZCZENIE ZASAD</vt:lpstr>
      <vt:lpstr>H2020  UPROSZCZENIE ZASAD</vt:lpstr>
      <vt:lpstr>Zasady składania wniosków</vt:lpstr>
      <vt:lpstr> Nowy Participant Portal </vt:lpstr>
      <vt:lpstr>PREMIE (BONUS) W H2020</vt:lpstr>
      <vt:lpstr>PREMIE W 7PR</vt:lpstr>
      <vt:lpstr>PREMIE W H2020  system nowych umów </vt:lpstr>
      <vt:lpstr>PREMIE W H2020  zarządzanie portfelem projektów </vt:lpstr>
      <vt:lpstr>PREMIE W H2020  substytucja środków europejskich przez polskie </vt:lpstr>
      <vt:lpstr>Miejsce Polski w 7. Programie Ramowym UE</vt:lpstr>
      <vt:lpstr>Slajd 31</vt:lpstr>
      <vt:lpstr>Slajd 32</vt:lpstr>
      <vt:lpstr>NAJWIĘKSZY SUKCES W 7PR</vt:lpstr>
      <vt:lpstr>Dodatkowe informacje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MKrotki</dc:creator>
  <cp:lastModifiedBy>Diana</cp:lastModifiedBy>
  <cp:revision>136</cp:revision>
  <dcterms:created xsi:type="dcterms:W3CDTF">2013-10-18T11:58:40Z</dcterms:created>
  <dcterms:modified xsi:type="dcterms:W3CDTF">2014-01-27T11:06:56Z</dcterms:modified>
</cp:coreProperties>
</file>